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2" r:id="rId3"/>
    <p:sldId id="293" r:id="rId4"/>
    <p:sldId id="294" r:id="rId5"/>
    <p:sldId id="30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1" autoAdjust="0"/>
    <p:restoredTop sz="94660"/>
  </p:normalViewPr>
  <p:slideViewPr>
    <p:cSldViewPr snapToGrid="0">
      <p:cViewPr varScale="1">
        <p:scale>
          <a:sx n="78" d="100"/>
          <a:sy n="78" d="100"/>
        </p:scale>
        <p:origin x="45"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96BA-4776-F9C6-7EA4-CB8B2A09A9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A729583-E0CD-9B73-A213-0DE96ECD48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8BE0C5-2EC3-3881-40AD-760B8C7D453D}"/>
              </a:ext>
            </a:extLst>
          </p:cNvPr>
          <p:cNvSpPr>
            <a:spLocks noGrp="1"/>
          </p:cNvSpPr>
          <p:nvPr>
            <p:ph type="dt" sz="half" idx="10"/>
          </p:nvPr>
        </p:nvSpPr>
        <p:spPr/>
        <p:txBody>
          <a:bodyPr/>
          <a:lstStyle/>
          <a:p>
            <a:fld id="{23EE145C-1BB5-4C23-90BF-D4FD2B0F96BC}" type="datetimeFigureOut">
              <a:rPr lang="en-US" smtClean="0"/>
              <a:t>3/18/2025</a:t>
            </a:fld>
            <a:endParaRPr lang="en-US"/>
          </a:p>
        </p:txBody>
      </p:sp>
      <p:sp>
        <p:nvSpPr>
          <p:cNvPr id="5" name="Footer Placeholder 4">
            <a:extLst>
              <a:ext uri="{FF2B5EF4-FFF2-40B4-BE49-F238E27FC236}">
                <a16:creationId xmlns:a16="http://schemas.microsoft.com/office/drawing/2014/main" id="{7B7C8E04-6C6E-257C-5B06-C393D3302B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C2E239-AEB3-C896-3DA8-2367EF46F256}"/>
              </a:ext>
            </a:extLst>
          </p:cNvPr>
          <p:cNvSpPr>
            <a:spLocks noGrp="1"/>
          </p:cNvSpPr>
          <p:nvPr>
            <p:ph type="sldNum" sz="quarter" idx="12"/>
          </p:nvPr>
        </p:nvSpPr>
        <p:spPr/>
        <p:txBody>
          <a:bodyPr/>
          <a:lstStyle/>
          <a:p>
            <a:fld id="{8257C956-3A2C-4C5E-8A4B-C67D99C810DD}" type="slidenum">
              <a:rPr lang="en-US" smtClean="0"/>
              <a:t>‹#›</a:t>
            </a:fld>
            <a:endParaRPr lang="en-US"/>
          </a:p>
        </p:txBody>
      </p:sp>
    </p:spTree>
    <p:extLst>
      <p:ext uri="{BB962C8B-B14F-4D97-AF65-F5344CB8AC3E}">
        <p14:creationId xmlns:p14="http://schemas.microsoft.com/office/powerpoint/2010/main" val="961902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290FD-703E-C428-E5F6-8EF9FD314C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A5EF34-D7D8-0B34-09BE-5E5EA491F8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FE161B-FCC0-7A31-7DB8-DE06E35C71FD}"/>
              </a:ext>
            </a:extLst>
          </p:cNvPr>
          <p:cNvSpPr>
            <a:spLocks noGrp="1"/>
          </p:cNvSpPr>
          <p:nvPr>
            <p:ph type="dt" sz="half" idx="10"/>
          </p:nvPr>
        </p:nvSpPr>
        <p:spPr/>
        <p:txBody>
          <a:bodyPr/>
          <a:lstStyle/>
          <a:p>
            <a:fld id="{23EE145C-1BB5-4C23-90BF-D4FD2B0F96BC}" type="datetimeFigureOut">
              <a:rPr lang="en-US" smtClean="0"/>
              <a:t>3/18/2025</a:t>
            </a:fld>
            <a:endParaRPr lang="en-US"/>
          </a:p>
        </p:txBody>
      </p:sp>
      <p:sp>
        <p:nvSpPr>
          <p:cNvPr id="5" name="Footer Placeholder 4">
            <a:extLst>
              <a:ext uri="{FF2B5EF4-FFF2-40B4-BE49-F238E27FC236}">
                <a16:creationId xmlns:a16="http://schemas.microsoft.com/office/drawing/2014/main" id="{CA0ED713-85A1-8FDD-5D22-D71B69B97A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7F69A3-D6A6-36E5-E64D-00CDBBFF29E9}"/>
              </a:ext>
            </a:extLst>
          </p:cNvPr>
          <p:cNvSpPr>
            <a:spLocks noGrp="1"/>
          </p:cNvSpPr>
          <p:nvPr>
            <p:ph type="sldNum" sz="quarter" idx="12"/>
          </p:nvPr>
        </p:nvSpPr>
        <p:spPr/>
        <p:txBody>
          <a:bodyPr/>
          <a:lstStyle/>
          <a:p>
            <a:fld id="{8257C956-3A2C-4C5E-8A4B-C67D99C810DD}" type="slidenum">
              <a:rPr lang="en-US" smtClean="0"/>
              <a:t>‹#›</a:t>
            </a:fld>
            <a:endParaRPr lang="en-US"/>
          </a:p>
        </p:txBody>
      </p:sp>
    </p:spTree>
    <p:extLst>
      <p:ext uri="{BB962C8B-B14F-4D97-AF65-F5344CB8AC3E}">
        <p14:creationId xmlns:p14="http://schemas.microsoft.com/office/powerpoint/2010/main" val="1409850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1B72B-BA8E-36D7-C0C6-5D38370928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466422-3BE8-E368-FA3E-58A79CF7B3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E1995F-17E4-3998-1B23-BC27D695CE53}"/>
              </a:ext>
            </a:extLst>
          </p:cNvPr>
          <p:cNvSpPr>
            <a:spLocks noGrp="1"/>
          </p:cNvSpPr>
          <p:nvPr>
            <p:ph type="dt" sz="half" idx="10"/>
          </p:nvPr>
        </p:nvSpPr>
        <p:spPr/>
        <p:txBody>
          <a:bodyPr/>
          <a:lstStyle/>
          <a:p>
            <a:fld id="{23EE145C-1BB5-4C23-90BF-D4FD2B0F96BC}" type="datetimeFigureOut">
              <a:rPr lang="en-US" smtClean="0"/>
              <a:t>3/18/2025</a:t>
            </a:fld>
            <a:endParaRPr lang="en-US"/>
          </a:p>
        </p:txBody>
      </p:sp>
      <p:sp>
        <p:nvSpPr>
          <p:cNvPr id="5" name="Footer Placeholder 4">
            <a:extLst>
              <a:ext uri="{FF2B5EF4-FFF2-40B4-BE49-F238E27FC236}">
                <a16:creationId xmlns:a16="http://schemas.microsoft.com/office/drawing/2014/main" id="{1B62A7E8-53DE-55AE-DE7A-DAA4C96261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CF213C-222F-E3C3-2D1F-C05A269A054C}"/>
              </a:ext>
            </a:extLst>
          </p:cNvPr>
          <p:cNvSpPr>
            <a:spLocks noGrp="1"/>
          </p:cNvSpPr>
          <p:nvPr>
            <p:ph type="sldNum" sz="quarter" idx="12"/>
          </p:nvPr>
        </p:nvSpPr>
        <p:spPr/>
        <p:txBody>
          <a:bodyPr/>
          <a:lstStyle/>
          <a:p>
            <a:fld id="{8257C956-3A2C-4C5E-8A4B-C67D99C810DD}" type="slidenum">
              <a:rPr lang="en-US" smtClean="0"/>
              <a:t>‹#›</a:t>
            </a:fld>
            <a:endParaRPr lang="en-US"/>
          </a:p>
        </p:txBody>
      </p:sp>
    </p:spTree>
    <p:extLst>
      <p:ext uri="{BB962C8B-B14F-4D97-AF65-F5344CB8AC3E}">
        <p14:creationId xmlns:p14="http://schemas.microsoft.com/office/powerpoint/2010/main" val="1021156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EEC6D-4E90-ED13-22F2-C0B3E2D704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B5076F-A294-CD35-EC0B-B60D5BAE13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6EDF96-C42E-183D-AD06-A47F4043F2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2ABCE0-2B9B-F1C0-4611-0CB3BE896E3F}"/>
              </a:ext>
            </a:extLst>
          </p:cNvPr>
          <p:cNvSpPr>
            <a:spLocks noGrp="1"/>
          </p:cNvSpPr>
          <p:nvPr>
            <p:ph type="dt" sz="half" idx="10"/>
          </p:nvPr>
        </p:nvSpPr>
        <p:spPr/>
        <p:txBody>
          <a:bodyPr/>
          <a:lstStyle/>
          <a:p>
            <a:fld id="{23EE145C-1BB5-4C23-90BF-D4FD2B0F96BC}" type="datetimeFigureOut">
              <a:rPr lang="en-US" smtClean="0"/>
              <a:t>3/18/2025</a:t>
            </a:fld>
            <a:endParaRPr lang="en-US"/>
          </a:p>
        </p:txBody>
      </p:sp>
      <p:sp>
        <p:nvSpPr>
          <p:cNvPr id="6" name="Footer Placeholder 5">
            <a:extLst>
              <a:ext uri="{FF2B5EF4-FFF2-40B4-BE49-F238E27FC236}">
                <a16:creationId xmlns:a16="http://schemas.microsoft.com/office/drawing/2014/main" id="{2B0357B8-6DBA-B18C-9D96-D19E811DC7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95D637-6B7C-9BD4-44B7-EF64AFED03B5}"/>
              </a:ext>
            </a:extLst>
          </p:cNvPr>
          <p:cNvSpPr>
            <a:spLocks noGrp="1"/>
          </p:cNvSpPr>
          <p:nvPr>
            <p:ph type="sldNum" sz="quarter" idx="12"/>
          </p:nvPr>
        </p:nvSpPr>
        <p:spPr/>
        <p:txBody>
          <a:bodyPr/>
          <a:lstStyle/>
          <a:p>
            <a:fld id="{8257C956-3A2C-4C5E-8A4B-C67D99C810DD}" type="slidenum">
              <a:rPr lang="en-US" smtClean="0"/>
              <a:t>‹#›</a:t>
            </a:fld>
            <a:endParaRPr lang="en-US"/>
          </a:p>
        </p:txBody>
      </p:sp>
    </p:spTree>
    <p:extLst>
      <p:ext uri="{BB962C8B-B14F-4D97-AF65-F5344CB8AC3E}">
        <p14:creationId xmlns:p14="http://schemas.microsoft.com/office/powerpoint/2010/main" val="4159233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F8182-E7FF-A9D8-5636-A4DADFF756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A31C27-3539-EEAF-CD63-9E41A41053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143F83-5409-15AD-B48C-B708D17C46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35B54F-8896-C94D-CE49-9DF39BB3AD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288F27-7463-A086-5F1E-EB479E6AB0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6F6E1B-9011-3436-005B-98BD1E8DDE5F}"/>
              </a:ext>
            </a:extLst>
          </p:cNvPr>
          <p:cNvSpPr>
            <a:spLocks noGrp="1"/>
          </p:cNvSpPr>
          <p:nvPr>
            <p:ph type="dt" sz="half" idx="10"/>
          </p:nvPr>
        </p:nvSpPr>
        <p:spPr/>
        <p:txBody>
          <a:bodyPr/>
          <a:lstStyle/>
          <a:p>
            <a:fld id="{23EE145C-1BB5-4C23-90BF-D4FD2B0F96BC}" type="datetimeFigureOut">
              <a:rPr lang="en-US" smtClean="0"/>
              <a:t>3/18/2025</a:t>
            </a:fld>
            <a:endParaRPr lang="en-US"/>
          </a:p>
        </p:txBody>
      </p:sp>
      <p:sp>
        <p:nvSpPr>
          <p:cNvPr id="8" name="Footer Placeholder 7">
            <a:extLst>
              <a:ext uri="{FF2B5EF4-FFF2-40B4-BE49-F238E27FC236}">
                <a16:creationId xmlns:a16="http://schemas.microsoft.com/office/drawing/2014/main" id="{8472DA3D-3BEC-CB58-A6CF-D7CF9466C7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B1967F-7198-3539-2762-AA828DAC59A7}"/>
              </a:ext>
            </a:extLst>
          </p:cNvPr>
          <p:cNvSpPr>
            <a:spLocks noGrp="1"/>
          </p:cNvSpPr>
          <p:nvPr>
            <p:ph type="sldNum" sz="quarter" idx="12"/>
          </p:nvPr>
        </p:nvSpPr>
        <p:spPr/>
        <p:txBody>
          <a:bodyPr/>
          <a:lstStyle/>
          <a:p>
            <a:fld id="{8257C956-3A2C-4C5E-8A4B-C67D99C810DD}" type="slidenum">
              <a:rPr lang="en-US" smtClean="0"/>
              <a:t>‹#›</a:t>
            </a:fld>
            <a:endParaRPr lang="en-US"/>
          </a:p>
        </p:txBody>
      </p:sp>
    </p:spTree>
    <p:extLst>
      <p:ext uri="{BB962C8B-B14F-4D97-AF65-F5344CB8AC3E}">
        <p14:creationId xmlns:p14="http://schemas.microsoft.com/office/powerpoint/2010/main" val="4165797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02263-5631-5EA8-3805-AF30C07706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DEE56C-89F8-0BEA-51CF-2C79BCB88233}"/>
              </a:ext>
            </a:extLst>
          </p:cNvPr>
          <p:cNvSpPr>
            <a:spLocks noGrp="1"/>
          </p:cNvSpPr>
          <p:nvPr>
            <p:ph type="dt" sz="half" idx="10"/>
          </p:nvPr>
        </p:nvSpPr>
        <p:spPr/>
        <p:txBody>
          <a:bodyPr/>
          <a:lstStyle/>
          <a:p>
            <a:fld id="{23EE145C-1BB5-4C23-90BF-D4FD2B0F96BC}" type="datetimeFigureOut">
              <a:rPr lang="en-US" smtClean="0"/>
              <a:t>3/18/2025</a:t>
            </a:fld>
            <a:endParaRPr lang="en-US"/>
          </a:p>
        </p:txBody>
      </p:sp>
      <p:sp>
        <p:nvSpPr>
          <p:cNvPr id="4" name="Footer Placeholder 3">
            <a:extLst>
              <a:ext uri="{FF2B5EF4-FFF2-40B4-BE49-F238E27FC236}">
                <a16:creationId xmlns:a16="http://schemas.microsoft.com/office/drawing/2014/main" id="{87EFA157-45D1-4BCC-A9FD-7EAC88BF89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17BDF6-79DD-0D3F-E936-0122B6B24C13}"/>
              </a:ext>
            </a:extLst>
          </p:cNvPr>
          <p:cNvSpPr>
            <a:spLocks noGrp="1"/>
          </p:cNvSpPr>
          <p:nvPr>
            <p:ph type="sldNum" sz="quarter" idx="12"/>
          </p:nvPr>
        </p:nvSpPr>
        <p:spPr/>
        <p:txBody>
          <a:bodyPr/>
          <a:lstStyle/>
          <a:p>
            <a:fld id="{8257C956-3A2C-4C5E-8A4B-C67D99C810DD}" type="slidenum">
              <a:rPr lang="en-US" smtClean="0"/>
              <a:t>‹#›</a:t>
            </a:fld>
            <a:endParaRPr lang="en-US"/>
          </a:p>
        </p:txBody>
      </p:sp>
    </p:spTree>
    <p:extLst>
      <p:ext uri="{BB962C8B-B14F-4D97-AF65-F5344CB8AC3E}">
        <p14:creationId xmlns:p14="http://schemas.microsoft.com/office/powerpoint/2010/main" val="870008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7735A5-D35B-60B4-03DE-3C6EBCAA5F13}"/>
              </a:ext>
            </a:extLst>
          </p:cNvPr>
          <p:cNvSpPr>
            <a:spLocks noGrp="1"/>
          </p:cNvSpPr>
          <p:nvPr>
            <p:ph type="dt" sz="half" idx="10"/>
          </p:nvPr>
        </p:nvSpPr>
        <p:spPr/>
        <p:txBody>
          <a:bodyPr/>
          <a:lstStyle/>
          <a:p>
            <a:fld id="{23EE145C-1BB5-4C23-90BF-D4FD2B0F96BC}" type="datetimeFigureOut">
              <a:rPr lang="en-US" smtClean="0"/>
              <a:t>3/18/2025</a:t>
            </a:fld>
            <a:endParaRPr lang="en-US"/>
          </a:p>
        </p:txBody>
      </p:sp>
      <p:sp>
        <p:nvSpPr>
          <p:cNvPr id="3" name="Footer Placeholder 2">
            <a:extLst>
              <a:ext uri="{FF2B5EF4-FFF2-40B4-BE49-F238E27FC236}">
                <a16:creationId xmlns:a16="http://schemas.microsoft.com/office/drawing/2014/main" id="{3BD4F545-262D-F1C7-7620-F52C0D87068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E45996-7F64-2682-74CA-36456DEEDEEF}"/>
              </a:ext>
            </a:extLst>
          </p:cNvPr>
          <p:cNvSpPr>
            <a:spLocks noGrp="1"/>
          </p:cNvSpPr>
          <p:nvPr>
            <p:ph type="sldNum" sz="quarter" idx="12"/>
          </p:nvPr>
        </p:nvSpPr>
        <p:spPr/>
        <p:txBody>
          <a:bodyPr/>
          <a:lstStyle/>
          <a:p>
            <a:fld id="{8257C956-3A2C-4C5E-8A4B-C67D99C810DD}" type="slidenum">
              <a:rPr lang="en-US" smtClean="0"/>
              <a:t>‹#›</a:t>
            </a:fld>
            <a:endParaRPr lang="en-US"/>
          </a:p>
        </p:txBody>
      </p:sp>
    </p:spTree>
    <p:extLst>
      <p:ext uri="{BB962C8B-B14F-4D97-AF65-F5344CB8AC3E}">
        <p14:creationId xmlns:p14="http://schemas.microsoft.com/office/powerpoint/2010/main" val="465108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939B0-353B-8992-EDF0-5013BACCB2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9B37EF-B106-F1A8-0A58-6175FD4E3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E25B6F7-994D-012D-3DF9-560F96B1F0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6B424A-88BA-E1A3-13A9-2460B7BAF0CA}"/>
              </a:ext>
            </a:extLst>
          </p:cNvPr>
          <p:cNvSpPr>
            <a:spLocks noGrp="1"/>
          </p:cNvSpPr>
          <p:nvPr>
            <p:ph type="dt" sz="half" idx="10"/>
          </p:nvPr>
        </p:nvSpPr>
        <p:spPr/>
        <p:txBody>
          <a:bodyPr/>
          <a:lstStyle/>
          <a:p>
            <a:fld id="{23EE145C-1BB5-4C23-90BF-D4FD2B0F96BC}" type="datetimeFigureOut">
              <a:rPr lang="en-US" smtClean="0"/>
              <a:t>3/18/2025</a:t>
            </a:fld>
            <a:endParaRPr lang="en-US"/>
          </a:p>
        </p:txBody>
      </p:sp>
      <p:sp>
        <p:nvSpPr>
          <p:cNvPr id="6" name="Footer Placeholder 5">
            <a:extLst>
              <a:ext uri="{FF2B5EF4-FFF2-40B4-BE49-F238E27FC236}">
                <a16:creationId xmlns:a16="http://schemas.microsoft.com/office/drawing/2014/main" id="{660123E3-870B-4DCF-A816-7AD9799788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2BF482-CB2E-70CC-FA75-E9B2B4E47EC8}"/>
              </a:ext>
            </a:extLst>
          </p:cNvPr>
          <p:cNvSpPr>
            <a:spLocks noGrp="1"/>
          </p:cNvSpPr>
          <p:nvPr>
            <p:ph type="sldNum" sz="quarter" idx="12"/>
          </p:nvPr>
        </p:nvSpPr>
        <p:spPr/>
        <p:txBody>
          <a:bodyPr/>
          <a:lstStyle/>
          <a:p>
            <a:fld id="{8257C956-3A2C-4C5E-8A4B-C67D99C810DD}" type="slidenum">
              <a:rPr lang="en-US" smtClean="0"/>
              <a:t>‹#›</a:t>
            </a:fld>
            <a:endParaRPr lang="en-US"/>
          </a:p>
        </p:txBody>
      </p:sp>
    </p:spTree>
    <p:extLst>
      <p:ext uri="{BB962C8B-B14F-4D97-AF65-F5344CB8AC3E}">
        <p14:creationId xmlns:p14="http://schemas.microsoft.com/office/powerpoint/2010/main" val="1803705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F8F2D-E437-4307-6D25-707C414F6E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D5D5AD-521F-EA74-23DB-8937D9F0D7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18A336-64A4-6BFA-2B6B-19A83B9FBD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53F97E-F63C-78B0-80AF-E45DED6F5D6F}"/>
              </a:ext>
            </a:extLst>
          </p:cNvPr>
          <p:cNvSpPr>
            <a:spLocks noGrp="1"/>
          </p:cNvSpPr>
          <p:nvPr>
            <p:ph type="dt" sz="half" idx="10"/>
          </p:nvPr>
        </p:nvSpPr>
        <p:spPr/>
        <p:txBody>
          <a:bodyPr/>
          <a:lstStyle/>
          <a:p>
            <a:fld id="{23EE145C-1BB5-4C23-90BF-D4FD2B0F96BC}" type="datetimeFigureOut">
              <a:rPr lang="en-US" smtClean="0"/>
              <a:t>3/18/2025</a:t>
            </a:fld>
            <a:endParaRPr lang="en-US"/>
          </a:p>
        </p:txBody>
      </p:sp>
      <p:sp>
        <p:nvSpPr>
          <p:cNvPr id="6" name="Footer Placeholder 5">
            <a:extLst>
              <a:ext uri="{FF2B5EF4-FFF2-40B4-BE49-F238E27FC236}">
                <a16:creationId xmlns:a16="http://schemas.microsoft.com/office/drawing/2014/main" id="{3C21034F-D1BF-C533-6AA0-FDE171DDC9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EB6EAA-3CA2-F942-CD66-A3A30562539F}"/>
              </a:ext>
            </a:extLst>
          </p:cNvPr>
          <p:cNvSpPr>
            <a:spLocks noGrp="1"/>
          </p:cNvSpPr>
          <p:nvPr>
            <p:ph type="sldNum" sz="quarter" idx="12"/>
          </p:nvPr>
        </p:nvSpPr>
        <p:spPr/>
        <p:txBody>
          <a:bodyPr/>
          <a:lstStyle/>
          <a:p>
            <a:fld id="{8257C956-3A2C-4C5E-8A4B-C67D99C810DD}" type="slidenum">
              <a:rPr lang="en-US" smtClean="0"/>
              <a:t>‹#›</a:t>
            </a:fld>
            <a:endParaRPr lang="en-US"/>
          </a:p>
        </p:txBody>
      </p:sp>
    </p:spTree>
    <p:extLst>
      <p:ext uri="{BB962C8B-B14F-4D97-AF65-F5344CB8AC3E}">
        <p14:creationId xmlns:p14="http://schemas.microsoft.com/office/powerpoint/2010/main" val="1705898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28DB0-A862-DBC0-032B-8602BDFE0D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1D63CC-EAA1-4332-3A10-355A1641CF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F16C4A-89E7-26B8-EAEA-C3F1370BB52C}"/>
              </a:ext>
            </a:extLst>
          </p:cNvPr>
          <p:cNvSpPr>
            <a:spLocks noGrp="1"/>
          </p:cNvSpPr>
          <p:nvPr>
            <p:ph type="dt" sz="half" idx="10"/>
          </p:nvPr>
        </p:nvSpPr>
        <p:spPr/>
        <p:txBody>
          <a:bodyPr/>
          <a:lstStyle/>
          <a:p>
            <a:fld id="{23EE145C-1BB5-4C23-90BF-D4FD2B0F96BC}" type="datetimeFigureOut">
              <a:rPr lang="en-US" smtClean="0"/>
              <a:t>3/18/2025</a:t>
            </a:fld>
            <a:endParaRPr lang="en-US"/>
          </a:p>
        </p:txBody>
      </p:sp>
      <p:sp>
        <p:nvSpPr>
          <p:cNvPr id="5" name="Footer Placeholder 4">
            <a:extLst>
              <a:ext uri="{FF2B5EF4-FFF2-40B4-BE49-F238E27FC236}">
                <a16:creationId xmlns:a16="http://schemas.microsoft.com/office/drawing/2014/main" id="{3A990C2E-B6A6-59D3-D7E8-BC971112A3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B38FA8-E604-DF5A-706E-D058256F943D}"/>
              </a:ext>
            </a:extLst>
          </p:cNvPr>
          <p:cNvSpPr>
            <a:spLocks noGrp="1"/>
          </p:cNvSpPr>
          <p:nvPr>
            <p:ph type="sldNum" sz="quarter" idx="12"/>
          </p:nvPr>
        </p:nvSpPr>
        <p:spPr/>
        <p:txBody>
          <a:bodyPr/>
          <a:lstStyle/>
          <a:p>
            <a:fld id="{8257C956-3A2C-4C5E-8A4B-C67D99C810DD}" type="slidenum">
              <a:rPr lang="en-US" smtClean="0"/>
              <a:t>‹#›</a:t>
            </a:fld>
            <a:endParaRPr lang="en-US"/>
          </a:p>
        </p:txBody>
      </p:sp>
    </p:spTree>
    <p:extLst>
      <p:ext uri="{BB962C8B-B14F-4D97-AF65-F5344CB8AC3E}">
        <p14:creationId xmlns:p14="http://schemas.microsoft.com/office/powerpoint/2010/main" val="1522040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1EC65F-3293-4AAD-D4AD-6E6BEE6B59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09748F-74B7-D270-6857-A8A844B921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74366E-AC88-81D2-90B1-EE2DB238C677}"/>
              </a:ext>
            </a:extLst>
          </p:cNvPr>
          <p:cNvSpPr>
            <a:spLocks noGrp="1"/>
          </p:cNvSpPr>
          <p:nvPr>
            <p:ph type="dt" sz="half" idx="10"/>
          </p:nvPr>
        </p:nvSpPr>
        <p:spPr/>
        <p:txBody>
          <a:bodyPr/>
          <a:lstStyle/>
          <a:p>
            <a:fld id="{23EE145C-1BB5-4C23-90BF-D4FD2B0F96BC}" type="datetimeFigureOut">
              <a:rPr lang="en-US" smtClean="0"/>
              <a:t>3/18/2025</a:t>
            </a:fld>
            <a:endParaRPr lang="en-US"/>
          </a:p>
        </p:txBody>
      </p:sp>
      <p:sp>
        <p:nvSpPr>
          <p:cNvPr id="5" name="Footer Placeholder 4">
            <a:extLst>
              <a:ext uri="{FF2B5EF4-FFF2-40B4-BE49-F238E27FC236}">
                <a16:creationId xmlns:a16="http://schemas.microsoft.com/office/drawing/2014/main" id="{AEE10C86-4188-9F0D-84EF-6472D60352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847648-A185-F9FB-EE4B-D0E8F05CC3AD}"/>
              </a:ext>
            </a:extLst>
          </p:cNvPr>
          <p:cNvSpPr>
            <a:spLocks noGrp="1"/>
          </p:cNvSpPr>
          <p:nvPr>
            <p:ph type="sldNum" sz="quarter" idx="12"/>
          </p:nvPr>
        </p:nvSpPr>
        <p:spPr/>
        <p:txBody>
          <a:bodyPr/>
          <a:lstStyle/>
          <a:p>
            <a:fld id="{8257C956-3A2C-4C5E-8A4B-C67D99C810DD}" type="slidenum">
              <a:rPr lang="en-US" smtClean="0"/>
              <a:t>‹#›</a:t>
            </a:fld>
            <a:endParaRPr lang="en-US"/>
          </a:p>
        </p:txBody>
      </p:sp>
    </p:spTree>
    <p:extLst>
      <p:ext uri="{BB962C8B-B14F-4D97-AF65-F5344CB8AC3E}">
        <p14:creationId xmlns:p14="http://schemas.microsoft.com/office/powerpoint/2010/main" val="4048914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icture with Caption alt">
    <p:bg>
      <p:bgPr>
        <a:solidFill>
          <a:schemeClr val="bg2"/>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430A716-DF40-A710-4FC7-CCCA4BD957F8}"/>
              </a:ext>
            </a:extLst>
          </p:cNvPr>
          <p:cNvSpPr/>
          <p:nvPr userDrawn="1"/>
        </p:nvSpPr>
        <p:spPr>
          <a:xfrm>
            <a:off x="6323595" y="0"/>
            <a:ext cx="5868404" cy="6164034"/>
          </a:xfrm>
          <a:custGeom>
            <a:avLst/>
            <a:gdLst>
              <a:gd name="connsiteX0" fmla="*/ 12513 w 5868404"/>
              <a:gd name="connsiteY0" fmla="*/ 0 h 6164034"/>
              <a:gd name="connsiteX1" fmla="*/ 4439184 w 5868404"/>
              <a:gd name="connsiteY1" fmla="*/ 0 h 6164034"/>
              <a:gd name="connsiteX2" fmla="*/ 4449003 w 5868404"/>
              <a:gd name="connsiteY2" fmla="*/ 15092 h 6164034"/>
              <a:gd name="connsiteX3" fmla="*/ 5223238 w 5868404"/>
              <a:gd name="connsiteY3" fmla="*/ 739839 h 6164034"/>
              <a:gd name="connsiteX4" fmla="*/ 5836159 w 5868404"/>
              <a:gd name="connsiteY4" fmla="*/ 1102187 h 6164034"/>
              <a:gd name="connsiteX5" fmla="*/ 5868404 w 5868404"/>
              <a:gd name="connsiteY5" fmla="*/ 1119251 h 6164034"/>
              <a:gd name="connsiteX6" fmla="*/ 5868404 w 5868404"/>
              <a:gd name="connsiteY6" fmla="*/ 6067695 h 6164034"/>
              <a:gd name="connsiteX7" fmla="*/ 5685224 w 5868404"/>
              <a:gd name="connsiteY7" fmla="*/ 6111753 h 6164034"/>
              <a:gd name="connsiteX8" fmla="*/ 5084251 w 5868404"/>
              <a:gd name="connsiteY8" fmla="*/ 6163884 h 6164034"/>
              <a:gd name="connsiteX9" fmla="*/ 3836104 w 5868404"/>
              <a:gd name="connsiteY9" fmla="*/ 5943053 h 6164034"/>
              <a:gd name="connsiteX10" fmla="*/ 3344911 w 5868404"/>
              <a:gd name="connsiteY10" fmla="*/ 5752757 h 6164034"/>
              <a:gd name="connsiteX11" fmla="*/ 1304345 w 5868404"/>
              <a:gd name="connsiteY11" fmla="*/ 4176227 h 6164034"/>
              <a:gd name="connsiteX12" fmla="*/ 209588 w 5868404"/>
              <a:gd name="connsiteY12" fmla="*/ 2032696 h 6164034"/>
              <a:gd name="connsiteX13" fmla="*/ 2035 w 5868404"/>
              <a:gd name="connsiteY13" fmla="*/ 234989 h 616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68404" h="6164034">
                <a:moveTo>
                  <a:pt x="12513" y="0"/>
                </a:moveTo>
                <a:lnTo>
                  <a:pt x="4439184" y="0"/>
                </a:lnTo>
                <a:lnTo>
                  <a:pt x="4449003" y="15092"/>
                </a:lnTo>
                <a:cubicBezTo>
                  <a:pt x="4651567" y="305845"/>
                  <a:pt x="4918507" y="539411"/>
                  <a:pt x="5223238" y="739839"/>
                </a:cubicBezTo>
                <a:cubicBezTo>
                  <a:pt x="5478465" y="907701"/>
                  <a:pt x="5664764" y="1010975"/>
                  <a:pt x="5836159" y="1102187"/>
                </a:cubicBezTo>
                <a:lnTo>
                  <a:pt x="5868404" y="1119251"/>
                </a:lnTo>
                <a:lnTo>
                  <a:pt x="5868404" y="6067695"/>
                </a:lnTo>
                <a:lnTo>
                  <a:pt x="5685224" y="6111753"/>
                </a:lnTo>
                <a:cubicBezTo>
                  <a:pt x="5494197" y="6149567"/>
                  <a:pt x="5293292" y="6165797"/>
                  <a:pt x="5084251" y="6163884"/>
                </a:cubicBezTo>
                <a:cubicBezTo>
                  <a:pt x="4661736" y="6160033"/>
                  <a:pt x="4246092" y="6080257"/>
                  <a:pt x="3836104" y="5943053"/>
                </a:cubicBezTo>
                <a:cubicBezTo>
                  <a:pt x="3669389" y="5887220"/>
                  <a:pt x="3505068" y="5826356"/>
                  <a:pt x="3344911" y="5752757"/>
                </a:cubicBezTo>
                <a:cubicBezTo>
                  <a:pt x="2529656" y="5377996"/>
                  <a:pt x="1853875" y="4847882"/>
                  <a:pt x="1304345" y="4176227"/>
                </a:cubicBezTo>
                <a:cubicBezTo>
                  <a:pt x="767829" y="3520395"/>
                  <a:pt x="415519" y="2801547"/>
                  <a:pt x="209588" y="2032696"/>
                </a:cubicBezTo>
                <a:cubicBezTo>
                  <a:pt x="48218" y="1430059"/>
                  <a:pt x="-12290" y="831033"/>
                  <a:pt x="2035" y="234989"/>
                </a:cubicBezTo>
                <a:close/>
              </a:path>
            </a:pathLst>
          </a:custGeom>
          <a:solidFill>
            <a:schemeClr val="accent5">
              <a:alpha val="86000"/>
            </a:schemeClr>
          </a:solidFill>
          <a:ln w="346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
        <p:nvSpPr>
          <p:cNvPr id="48" name="Freeform: Shape 47">
            <a:extLst>
              <a:ext uri="{FF2B5EF4-FFF2-40B4-BE49-F238E27FC236}">
                <a16:creationId xmlns:a16="http://schemas.microsoft.com/office/drawing/2014/main" id="{EACA9FF1-6A56-9028-20F7-293A5DAC2547}"/>
              </a:ext>
            </a:extLst>
          </p:cNvPr>
          <p:cNvSpPr/>
          <p:nvPr userDrawn="1"/>
        </p:nvSpPr>
        <p:spPr>
          <a:xfrm>
            <a:off x="5964144" y="640336"/>
            <a:ext cx="6243203" cy="5137129"/>
          </a:xfrm>
          <a:custGeom>
            <a:avLst/>
            <a:gdLst>
              <a:gd name="connsiteX0" fmla="*/ 4889012 w 6277387"/>
              <a:gd name="connsiteY0" fmla="*/ 662 h 5139475"/>
              <a:gd name="connsiteX1" fmla="*/ 5445687 w 6277387"/>
              <a:gd name="connsiteY1" fmla="*/ 20567 h 5139475"/>
              <a:gd name="connsiteX2" fmla="*/ 6007952 w 6277387"/>
              <a:gd name="connsiteY2" fmla="*/ 99852 h 5139475"/>
              <a:gd name="connsiteX3" fmla="*/ 6277387 w 6277387"/>
              <a:gd name="connsiteY3" fmla="*/ 161058 h 5139475"/>
              <a:gd name="connsiteX4" fmla="*/ 6277387 w 6277387"/>
              <a:gd name="connsiteY4" fmla="*/ 5139475 h 5139475"/>
              <a:gd name="connsiteX5" fmla="*/ 6189863 w 6277387"/>
              <a:gd name="connsiteY5" fmla="*/ 5129509 h 5139475"/>
              <a:gd name="connsiteX6" fmla="*/ 4906960 w 6277387"/>
              <a:gd name="connsiteY6" fmla="*/ 4685637 h 5139475"/>
              <a:gd name="connsiteX7" fmla="*/ 4226890 w 6277387"/>
              <a:gd name="connsiteY7" fmla="*/ 4354477 h 5139475"/>
              <a:gd name="connsiteX8" fmla="*/ 3327755 w 6277387"/>
              <a:gd name="connsiteY8" fmla="*/ 4156387 h 5139475"/>
              <a:gd name="connsiteX9" fmla="*/ 2255512 w 6277387"/>
              <a:gd name="connsiteY9" fmla="*/ 4368944 h 5139475"/>
              <a:gd name="connsiteX10" fmla="*/ 1772151 w 6277387"/>
              <a:gd name="connsiteY10" fmla="*/ 4527459 h 5139475"/>
              <a:gd name="connsiteX11" fmla="*/ 459735 w 6277387"/>
              <a:gd name="connsiteY11" fmla="*/ 4184363 h 5139475"/>
              <a:gd name="connsiteX12" fmla="*/ 608 w 6277387"/>
              <a:gd name="connsiteY12" fmla="*/ 3162067 h 5139475"/>
              <a:gd name="connsiteX13" fmla="*/ 686493 w 6277387"/>
              <a:gd name="connsiteY13" fmla="*/ 1710481 h 5139475"/>
              <a:gd name="connsiteX14" fmla="*/ 1254673 w 6277387"/>
              <a:gd name="connsiteY14" fmla="*/ 1269348 h 5139475"/>
              <a:gd name="connsiteX15" fmla="*/ 3265771 w 6277387"/>
              <a:gd name="connsiteY15" fmla="*/ 265022 h 5139475"/>
              <a:gd name="connsiteX16" fmla="*/ 4889012 w 6277387"/>
              <a:gd name="connsiteY16" fmla="*/ 662 h 5139475"/>
              <a:gd name="connsiteX0" fmla="*/ 6277387 w 6368827"/>
              <a:gd name="connsiteY0" fmla="*/ 161058 h 5139475"/>
              <a:gd name="connsiteX1" fmla="*/ 6277387 w 6368827"/>
              <a:gd name="connsiteY1" fmla="*/ 5139475 h 5139475"/>
              <a:gd name="connsiteX2" fmla="*/ 6189863 w 6368827"/>
              <a:gd name="connsiteY2" fmla="*/ 5129509 h 5139475"/>
              <a:gd name="connsiteX3" fmla="*/ 4906960 w 6368827"/>
              <a:gd name="connsiteY3" fmla="*/ 4685637 h 5139475"/>
              <a:gd name="connsiteX4" fmla="*/ 4226890 w 6368827"/>
              <a:gd name="connsiteY4" fmla="*/ 4354477 h 5139475"/>
              <a:gd name="connsiteX5" fmla="*/ 3327755 w 6368827"/>
              <a:gd name="connsiteY5" fmla="*/ 4156387 h 5139475"/>
              <a:gd name="connsiteX6" fmla="*/ 2255512 w 6368827"/>
              <a:gd name="connsiteY6" fmla="*/ 4368944 h 5139475"/>
              <a:gd name="connsiteX7" fmla="*/ 1772151 w 6368827"/>
              <a:gd name="connsiteY7" fmla="*/ 4527459 h 5139475"/>
              <a:gd name="connsiteX8" fmla="*/ 459735 w 6368827"/>
              <a:gd name="connsiteY8" fmla="*/ 4184363 h 5139475"/>
              <a:gd name="connsiteX9" fmla="*/ 608 w 6368827"/>
              <a:gd name="connsiteY9" fmla="*/ 3162067 h 5139475"/>
              <a:gd name="connsiteX10" fmla="*/ 686493 w 6368827"/>
              <a:gd name="connsiteY10" fmla="*/ 1710481 h 5139475"/>
              <a:gd name="connsiteX11" fmla="*/ 1254673 w 6368827"/>
              <a:gd name="connsiteY11" fmla="*/ 1269348 h 5139475"/>
              <a:gd name="connsiteX12" fmla="*/ 3265771 w 6368827"/>
              <a:gd name="connsiteY12" fmla="*/ 265022 h 5139475"/>
              <a:gd name="connsiteX13" fmla="*/ 4889012 w 6368827"/>
              <a:gd name="connsiteY13" fmla="*/ 662 h 5139475"/>
              <a:gd name="connsiteX14" fmla="*/ 5445687 w 6368827"/>
              <a:gd name="connsiteY14" fmla="*/ 20567 h 5139475"/>
              <a:gd name="connsiteX15" fmla="*/ 6007952 w 6368827"/>
              <a:gd name="connsiteY15" fmla="*/ 99852 h 5139475"/>
              <a:gd name="connsiteX16" fmla="*/ 6368827 w 6368827"/>
              <a:gd name="connsiteY16" fmla="*/ 252498 h 5139475"/>
              <a:gd name="connsiteX0" fmla="*/ 6277387 w 6368827"/>
              <a:gd name="connsiteY0" fmla="*/ 5139475 h 5139475"/>
              <a:gd name="connsiteX1" fmla="*/ 6189863 w 6368827"/>
              <a:gd name="connsiteY1" fmla="*/ 5129509 h 5139475"/>
              <a:gd name="connsiteX2" fmla="*/ 4906960 w 6368827"/>
              <a:gd name="connsiteY2" fmla="*/ 4685637 h 5139475"/>
              <a:gd name="connsiteX3" fmla="*/ 4226890 w 6368827"/>
              <a:gd name="connsiteY3" fmla="*/ 4354477 h 5139475"/>
              <a:gd name="connsiteX4" fmla="*/ 3327755 w 6368827"/>
              <a:gd name="connsiteY4" fmla="*/ 4156387 h 5139475"/>
              <a:gd name="connsiteX5" fmla="*/ 2255512 w 6368827"/>
              <a:gd name="connsiteY5" fmla="*/ 4368944 h 5139475"/>
              <a:gd name="connsiteX6" fmla="*/ 1772151 w 6368827"/>
              <a:gd name="connsiteY6" fmla="*/ 4527459 h 5139475"/>
              <a:gd name="connsiteX7" fmla="*/ 459735 w 6368827"/>
              <a:gd name="connsiteY7" fmla="*/ 4184363 h 5139475"/>
              <a:gd name="connsiteX8" fmla="*/ 608 w 6368827"/>
              <a:gd name="connsiteY8" fmla="*/ 3162067 h 5139475"/>
              <a:gd name="connsiteX9" fmla="*/ 686493 w 6368827"/>
              <a:gd name="connsiteY9" fmla="*/ 1710481 h 5139475"/>
              <a:gd name="connsiteX10" fmla="*/ 1254673 w 6368827"/>
              <a:gd name="connsiteY10" fmla="*/ 1269348 h 5139475"/>
              <a:gd name="connsiteX11" fmla="*/ 3265771 w 6368827"/>
              <a:gd name="connsiteY11" fmla="*/ 265022 h 5139475"/>
              <a:gd name="connsiteX12" fmla="*/ 4889012 w 6368827"/>
              <a:gd name="connsiteY12" fmla="*/ 662 h 5139475"/>
              <a:gd name="connsiteX13" fmla="*/ 5445687 w 6368827"/>
              <a:gd name="connsiteY13" fmla="*/ 20567 h 5139475"/>
              <a:gd name="connsiteX14" fmla="*/ 6007952 w 6368827"/>
              <a:gd name="connsiteY14" fmla="*/ 99852 h 5139475"/>
              <a:gd name="connsiteX15" fmla="*/ 6368827 w 6368827"/>
              <a:gd name="connsiteY15" fmla="*/ 252498 h 5139475"/>
              <a:gd name="connsiteX0" fmla="*/ 6189863 w 6368827"/>
              <a:gd name="connsiteY0" fmla="*/ 5129509 h 5129509"/>
              <a:gd name="connsiteX1" fmla="*/ 4906960 w 6368827"/>
              <a:gd name="connsiteY1" fmla="*/ 4685637 h 5129509"/>
              <a:gd name="connsiteX2" fmla="*/ 4226890 w 6368827"/>
              <a:gd name="connsiteY2" fmla="*/ 4354477 h 5129509"/>
              <a:gd name="connsiteX3" fmla="*/ 3327755 w 6368827"/>
              <a:gd name="connsiteY3" fmla="*/ 4156387 h 5129509"/>
              <a:gd name="connsiteX4" fmla="*/ 2255512 w 6368827"/>
              <a:gd name="connsiteY4" fmla="*/ 4368944 h 5129509"/>
              <a:gd name="connsiteX5" fmla="*/ 1772151 w 6368827"/>
              <a:gd name="connsiteY5" fmla="*/ 4527459 h 5129509"/>
              <a:gd name="connsiteX6" fmla="*/ 459735 w 6368827"/>
              <a:gd name="connsiteY6" fmla="*/ 4184363 h 5129509"/>
              <a:gd name="connsiteX7" fmla="*/ 608 w 6368827"/>
              <a:gd name="connsiteY7" fmla="*/ 3162067 h 5129509"/>
              <a:gd name="connsiteX8" fmla="*/ 686493 w 6368827"/>
              <a:gd name="connsiteY8" fmla="*/ 1710481 h 5129509"/>
              <a:gd name="connsiteX9" fmla="*/ 1254673 w 6368827"/>
              <a:gd name="connsiteY9" fmla="*/ 1269348 h 5129509"/>
              <a:gd name="connsiteX10" fmla="*/ 3265771 w 6368827"/>
              <a:gd name="connsiteY10" fmla="*/ 265022 h 5129509"/>
              <a:gd name="connsiteX11" fmla="*/ 4889012 w 6368827"/>
              <a:gd name="connsiteY11" fmla="*/ 662 h 5129509"/>
              <a:gd name="connsiteX12" fmla="*/ 5445687 w 6368827"/>
              <a:gd name="connsiteY12" fmla="*/ 20567 h 5129509"/>
              <a:gd name="connsiteX13" fmla="*/ 6007952 w 6368827"/>
              <a:gd name="connsiteY13" fmla="*/ 99852 h 5129509"/>
              <a:gd name="connsiteX14" fmla="*/ 6368827 w 6368827"/>
              <a:gd name="connsiteY14" fmla="*/ 252498 h 5129509"/>
              <a:gd name="connsiteX0" fmla="*/ 6189863 w 6189863"/>
              <a:gd name="connsiteY0" fmla="*/ 5129509 h 5129509"/>
              <a:gd name="connsiteX1" fmla="*/ 4906960 w 6189863"/>
              <a:gd name="connsiteY1" fmla="*/ 4685637 h 5129509"/>
              <a:gd name="connsiteX2" fmla="*/ 4226890 w 6189863"/>
              <a:gd name="connsiteY2" fmla="*/ 4354477 h 5129509"/>
              <a:gd name="connsiteX3" fmla="*/ 3327755 w 6189863"/>
              <a:gd name="connsiteY3" fmla="*/ 4156387 h 5129509"/>
              <a:gd name="connsiteX4" fmla="*/ 2255512 w 6189863"/>
              <a:gd name="connsiteY4" fmla="*/ 4368944 h 5129509"/>
              <a:gd name="connsiteX5" fmla="*/ 1772151 w 6189863"/>
              <a:gd name="connsiteY5" fmla="*/ 4527459 h 5129509"/>
              <a:gd name="connsiteX6" fmla="*/ 459735 w 6189863"/>
              <a:gd name="connsiteY6" fmla="*/ 4184363 h 5129509"/>
              <a:gd name="connsiteX7" fmla="*/ 608 w 6189863"/>
              <a:gd name="connsiteY7" fmla="*/ 3162067 h 5129509"/>
              <a:gd name="connsiteX8" fmla="*/ 686493 w 6189863"/>
              <a:gd name="connsiteY8" fmla="*/ 1710481 h 5129509"/>
              <a:gd name="connsiteX9" fmla="*/ 1254673 w 6189863"/>
              <a:gd name="connsiteY9" fmla="*/ 1269348 h 5129509"/>
              <a:gd name="connsiteX10" fmla="*/ 3265771 w 6189863"/>
              <a:gd name="connsiteY10" fmla="*/ 265022 h 5129509"/>
              <a:gd name="connsiteX11" fmla="*/ 4889012 w 6189863"/>
              <a:gd name="connsiteY11" fmla="*/ 662 h 5129509"/>
              <a:gd name="connsiteX12" fmla="*/ 5445687 w 6189863"/>
              <a:gd name="connsiteY12" fmla="*/ 20567 h 5129509"/>
              <a:gd name="connsiteX13" fmla="*/ 6007952 w 6189863"/>
              <a:gd name="connsiteY13" fmla="*/ 99852 h 5129509"/>
              <a:gd name="connsiteX0" fmla="*/ 6220343 w 6220343"/>
              <a:gd name="connsiteY0" fmla="*/ 5133319 h 5133319"/>
              <a:gd name="connsiteX1" fmla="*/ 4906960 w 6220343"/>
              <a:gd name="connsiteY1" fmla="*/ 4685637 h 5133319"/>
              <a:gd name="connsiteX2" fmla="*/ 4226890 w 6220343"/>
              <a:gd name="connsiteY2" fmla="*/ 4354477 h 5133319"/>
              <a:gd name="connsiteX3" fmla="*/ 3327755 w 6220343"/>
              <a:gd name="connsiteY3" fmla="*/ 4156387 h 5133319"/>
              <a:gd name="connsiteX4" fmla="*/ 2255512 w 6220343"/>
              <a:gd name="connsiteY4" fmla="*/ 4368944 h 5133319"/>
              <a:gd name="connsiteX5" fmla="*/ 1772151 w 6220343"/>
              <a:gd name="connsiteY5" fmla="*/ 4527459 h 5133319"/>
              <a:gd name="connsiteX6" fmla="*/ 459735 w 6220343"/>
              <a:gd name="connsiteY6" fmla="*/ 4184363 h 5133319"/>
              <a:gd name="connsiteX7" fmla="*/ 608 w 6220343"/>
              <a:gd name="connsiteY7" fmla="*/ 3162067 h 5133319"/>
              <a:gd name="connsiteX8" fmla="*/ 686493 w 6220343"/>
              <a:gd name="connsiteY8" fmla="*/ 1710481 h 5133319"/>
              <a:gd name="connsiteX9" fmla="*/ 1254673 w 6220343"/>
              <a:gd name="connsiteY9" fmla="*/ 1269348 h 5133319"/>
              <a:gd name="connsiteX10" fmla="*/ 3265771 w 6220343"/>
              <a:gd name="connsiteY10" fmla="*/ 265022 h 5133319"/>
              <a:gd name="connsiteX11" fmla="*/ 4889012 w 6220343"/>
              <a:gd name="connsiteY11" fmla="*/ 662 h 5133319"/>
              <a:gd name="connsiteX12" fmla="*/ 5445687 w 6220343"/>
              <a:gd name="connsiteY12" fmla="*/ 20567 h 5133319"/>
              <a:gd name="connsiteX13" fmla="*/ 6007952 w 6220343"/>
              <a:gd name="connsiteY13" fmla="*/ 99852 h 5133319"/>
              <a:gd name="connsiteX0" fmla="*/ 6243203 w 6243203"/>
              <a:gd name="connsiteY0" fmla="*/ 5137129 h 5137129"/>
              <a:gd name="connsiteX1" fmla="*/ 4906960 w 6243203"/>
              <a:gd name="connsiteY1" fmla="*/ 4685637 h 5137129"/>
              <a:gd name="connsiteX2" fmla="*/ 4226890 w 6243203"/>
              <a:gd name="connsiteY2" fmla="*/ 4354477 h 5137129"/>
              <a:gd name="connsiteX3" fmla="*/ 3327755 w 6243203"/>
              <a:gd name="connsiteY3" fmla="*/ 4156387 h 5137129"/>
              <a:gd name="connsiteX4" fmla="*/ 2255512 w 6243203"/>
              <a:gd name="connsiteY4" fmla="*/ 4368944 h 5137129"/>
              <a:gd name="connsiteX5" fmla="*/ 1772151 w 6243203"/>
              <a:gd name="connsiteY5" fmla="*/ 4527459 h 5137129"/>
              <a:gd name="connsiteX6" fmla="*/ 459735 w 6243203"/>
              <a:gd name="connsiteY6" fmla="*/ 4184363 h 5137129"/>
              <a:gd name="connsiteX7" fmla="*/ 608 w 6243203"/>
              <a:gd name="connsiteY7" fmla="*/ 3162067 h 5137129"/>
              <a:gd name="connsiteX8" fmla="*/ 686493 w 6243203"/>
              <a:gd name="connsiteY8" fmla="*/ 1710481 h 5137129"/>
              <a:gd name="connsiteX9" fmla="*/ 1254673 w 6243203"/>
              <a:gd name="connsiteY9" fmla="*/ 1269348 h 5137129"/>
              <a:gd name="connsiteX10" fmla="*/ 3265771 w 6243203"/>
              <a:gd name="connsiteY10" fmla="*/ 265022 h 5137129"/>
              <a:gd name="connsiteX11" fmla="*/ 4889012 w 6243203"/>
              <a:gd name="connsiteY11" fmla="*/ 662 h 5137129"/>
              <a:gd name="connsiteX12" fmla="*/ 5445687 w 6243203"/>
              <a:gd name="connsiteY12" fmla="*/ 20567 h 5137129"/>
              <a:gd name="connsiteX13" fmla="*/ 6007952 w 6243203"/>
              <a:gd name="connsiteY13" fmla="*/ 99852 h 51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43203" h="5137129">
                <a:moveTo>
                  <a:pt x="6243203" y="5137129"/>
                </a:moveTo>
                <a:cubicBezTo>
                  <a:pt x="5616824" y="5044500"/>
                  <a:pt x="5243012" y="4816079"/>
                  <a:pt x="4906960" y="4685637"/>
                </a:cubicBezTo>
                <a:cubicBezTo>
                  <a:pt x="4570908" y="4555195"/>
                  <a:pt x="4545156" y="4485964"/>
                  <a:pt x="4226890" y="4354477"/>
                </a:cubicBezTo>
                <a:cubicBezTo>
                  <a:pt x="3941888" y="4236738"/>
                  <a:pt x="3645130" y="4160793"/>
                  <a:pt x="3327755" y="4156387"/>
                </a:cubicBezTo>
                <a:cubicBezTo>
                  <a:pt x="2950795" y="4151018"/>
                  <a:pt x="2597217" y="4237561"/>
                  <a:pt x="2255512" y="4368944"/>
                </a:cubicBezTo>
                <a:cubicBezTo>
                  <a:pt x="2097412" y="4429682"/>
                  <a:pt x="1941970" y="4495413"/>
                  <a:pt x="1772151" y="4527459"/>
                </a:cubicBezTo>
                <a:cubicBezTo>
                  <a:pt x="1264158" y="4623269"/>
                  <a:pt x="821661" y="4517923"/>
                  <a:pt x="459735" y="4184363"/>
                </a:cubicBezTo>
                <a:cubicBezTo>
                  <a:pt x="151042" y="3899922"/>
                  <a:pt x="10681" y="3550667"/>
                  <a:pt x="608" y="3162067"/>
                </a:cubicBezTo>
                <a:cubicBezTo>
                  <a:pt x="-14234" y="2590537"/>
                  <a:pt x="243808" y="2115100"/>
                  <a:pt x="686493" y="1710481"/>
                </a:cubicBezTo>
                <a:cubicBezTo>
                  <a:pt x="862046" y="1550006"/>
                  <a:pt x="1056985" y="1408011"/>
                  <a:pt x="1254673" y="1269348"/>
                </a:cubicBezTo>
                <a:cubicBezTo>
                  <a:pt x="1865209" y="841116"/>
                  <a:pt x="2526920" y="492284"/>
                  <a:pt x="3265771" y="265022"/>
                </a:cubicBezTo>
                <a:cubicBezTo>
                  <a:pt x="3796018" y="101956"/>
                  <a:pt x="4336451" y="9282"/>
                  <a:pt x="4889012" y="662"/>
                </a:cubicBezTo>
                <a:cubicBezTo>
                  <a:pt x="5073199" y="-2211"/>
                  <a:pt x="5258733" y="4255"/>
                  <a:pt x="5445687" y="20567"/>
                </a:cubicBezTo>
                <a:cubicBezTo>
                  <a:pt x="5637159" y="37284"/>
                  <a:pt x="5824611" y="63631"/>
                  <a:pt x="6007952" y="9985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2" name="Picture Placeholder 41">
            <a:extLst>
              <a:ext uri="{FF2B5EF4-FFF2-40B4-BE49-F238E27FC236}">
                <a16:creationId xmlns:a16="http://schemas.microsoft.com/office/drawing/2014/main" id="{B453377C-B4A0-8E9A-D4DC-D42364826344}"/>
              </a:ext>
            </a:extLst>
          </p:cNvPr>
          <p:cNvSpPr>
            <a:spLocks noGrp="1"/>
          </p:cNvSpPr>
          <p:nvPr>
            <p:ph type="pic" idx="1"/>
          </p:nvPr>
        </p:nvSpPr>
        <p:spPr>
          <a:xfrm>
            <a:off x="6646264" y="0"/>
            <a:ext cx="5545736" cy="6063092"/>
          </a:xfrm>
          <a:custGeom>
            <a:avLst/>
            <a:gdLst>
              <a:gd name="connsiteX0" fmla="*/ 3355090 w 5545736"/>
              <a:gd name="connsiteY0" fmla="*/ 0 h 6063092"/>
              <a:gd name="connsiteX1" fmla="*/ 5545736 w 5545736"/>
              <a:gd name="connsiteY1" fmla="*/ 0 h 6063092"/>
              <a:gd name="connsiteX2" fmla="*/ 5545736 w 5545736"/>
              <a:gd name="connsiteY2" fmla="*/ 4499075 h 6063092"/>
              <a:gd name="connsiteX3" fmla="*/ 5430027 w 5545736"/>
              <a:gd name="connsiteY3" fmla="*/ 4628283 h 6063092"/>
              <a:gd name="connsiteX4" fmla="*/ 3848936 w 5545736"/>
              <a:gd name="connsiteY4" fmla="*/ 5737848 h 6063092"/>
              <a:gd name="connsiteX5" fmla="*/ 3426711 w 5545736"/>
              <a:gd name="connsiteY5" fmla="*/ 5893022 h 6063092"/>
              <a:gd name="connsiteX6" fmla="*/ 2357730 w 5545736"/>
              <a:gd name="connsiteY6" fmla="*/ 6062988 h 6063092"/>
              <a:gd name="connsiteX7" fmla="*/ 1112800 w 5545736"/>
              <a:gd name="connsiteY7" fmla="*/ 5667979 h 6063092"/>
              <a:gd name="connsiteX8" fmla="*/ 409218 w 5545736"/>
              <a:gd name="connsiteY8" fmla="*/ 4944615 h 6063092"/>
              <a:gd name="connsiteX9" fmla="*/ 37164 w 5545736"/>
              <a:gd name="connsiteY9" fmla="*/ 4154393 h 6063092"/>
              <a:gd name="connsiteX10" fmla="*/ 15604 w 5545736"/>
              <a:gd name="connsiteY10" fmla="*/ 3564191 h 6063092"/>
              <a:gd name="connsiteX11" fmla="*/ 1646045 w 5545736"/>
              <a:gd name="connsiteY11" fmla="*/ 1803195 h 6063092"/>
              <a:gd name="connsiteX12" fmla="*/ 2319905 w 5545736"/>
              <a:gd name="connsiteY12" fmla="*/ 1429318 h 6063092"/>
              <a:gd name="connsiteX13" fmla="*/ 2991762 w 5545736"/>
              <a:gd name="connsiteY13" fmla="*/ 821995 h 6063092"/>
              <a:gd name="connsiteX14" fmla="*/ 3323353 w 5545736"/>
              <a:gd name="connsiteY14" fmla="*/ 129929 h 606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5736" h="6063092">
                <a:moveTo>
                  <a:pt x="3355090" y="0"/>
                </a:moveTo>
                <a:lnTo>
                  <a:pt x="5545736" y="0"/>
                </a:lnTo>
                <a:lnTo>
                  <a:pt x="5545736" y="4499075"/>
                </a:lnTo>
                <a:lnTo>
                  <a:pt x="5430027" y="4628283"/>
                </a:lnTo>
                <a:cubicBezTo>
                  <a:pt x="4987448" y="5095940"/>
                  <a:pt x="4462893" y="5468472"/>
                  <a:pt x="3848936" y="5737848"/>
                </a:cubicBezTo>
                <a:cubicBezTo>
                  <a:pt x="3711095" y="5798308"/>
                  <a:pt x="3569888" y="5847831"/>
                  <a:pt x="3426711" y="5893022"/>
                </a:cubicBezTo>
                <a:cubicBezTo>
                  <a:pt x="3074611" y="6004070"/>
                  <a:pt x="2718538" y="6065996"/>
                  <a:pt x="2357730" y="6062988"/>
                </a:cubicBezTo>
                <a:cubicBezTo>
                  <a:pt x="1881699" y="6059036"/>
                  <a:pt x="1456987" y="5945780"/>
                  <a:pt x="1112800" y="5667979"/>
                </a:cubicBezTo>
                <a:cubicBezTo>
                  <a:pt x="846505" y="5453155"/>
                  <a:pt x="606021" y="5216495"/>
                  <a:pt x="409218" y="4944615"/>
                </a:cubicBezTo>
                <a:cubicBezTo>
                  <a:pt x="235425" y="4704408"/>
                  <a:pt x="99475" y="4445949"/>
                  <a:pt x="37164" y="4154393"/>
                </a:cubicBezTo>
                <a:cubicBezTo>
                  <a:pt x="23082" y="4088408"/>
                  <a:pt x="-24217" y="3835054"/>
                  <a:pt x="15604" y="3564191"/>
                </a:cubicBezTo>
                <a:cubicBezTo>
                  <a:pt x="163514" y="2558438"/>
                  <a:pt x="1432192" y="1912093"/>
                  <a:pt x="1646045" y="1803195"/>
                </a:cubicBezTo>
                <a:cubicBezTo>
                  <a:pt x="1838456" y="1705187"/>
                  <a:pt x="2026012" y="1615363"/>
                  <a:pt x="2319905" y="1429318"/>
                </a:cubicBezTo>
                <a:cubicBezTo>
                  <a:pt x="2583077" y="1262714"/>
                  <a:pt x="2814476" y="1067249"/>
                  <a:pt x="2991762" y="821995"/>
                </a:cubicBezTo>
                <a:cubicBezTo>
                  <a:pt x="3149782" y="603568"/>
                  <a:pt x="3253380" y="371021"/>
                  <a:pt x="3323353" y="129929"/>
                </a:cubicBezTo>
                <a:close/>
              </a:path>
            </a:pathLst>
          </a:custGeom>
          <a:solidFill>
            <a:srgbClr val="D1D8B7"/>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1389333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B1116C-09C7-ECA5-9604-A1B910D17E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73F3443-D263-B958-F35D-0001E461F3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F86BE0-EB5E-379C-DCE9-AFD3815CBD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EE145C-1BB5-4C23-90BF-D4FD2B0F96BC}" type="datetimeFigureOut">
              <a:rPr lang="en-US" smtClean="0"/>
              <a:t>3/18/2025</a:t>
            </a:fld>
            <a:endParaRPr lang="en-US"/>
          </a:p>
        </p:txBody>
      </p:sp>
      <p:sp>
        <p:nvSpPr>
          <p:cNvPr id="5" name="Footer Placeholder 4">
            <a:extLst>
              <a:ext uri="{FF2B5EF4-FFF2-40B4-BE49-F238E27FC236}">
                <a16:creationId xmlns:a16="http://schemas.microsoft.com/office/drawing/2014/main" id="{4E26F885-2CC9-2D6F-1B0A-C28144B452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3D21A-599B-0B0A-2207-BAC793FF48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57C956-3A2C-4C5E-8A4B-C67D99C810DD}" type="slidenum">
              <a:rPr lang="en-US" smtClean="0"/>
              <a:t>‹#›</a:t>
            </a:fld>
            <a:endParaRPr lang="en-US"/>
          </a:p>
        </p:txBody>
      </p:sp>
    </p:spTree>
    <p:extLst>
      <p:ext uri="{BB962C8B-B14F-4D97-AF65-F5344CB8AC3E}">
        <p14:creationId xmlns:p14="http://schemas.microsoft.com/office/powerpoint/2010/main" val="3481902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forms.gle/k59CjJbDBZxcSAyU7"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2ED68-B098-71EE-A000-13A5F39D5F9F}"/>
              </a:ext>
            </a:extLst>
          </p:cNvPr>
          <p:cNvSpPr>
            <a:spLocks noGrp="1"/>
          </p:cNvSpPr>
          <p:nvPr>
            <p:ph type="ctrTitle"/>
          </p:nvPr>
        </p:nvSpPr>
        <p:spPr>
          <a:xfrm>
            <a:off x="1524000" y="398208"/>
            <a:ext cx="9144000" cy="931277"/>
          </a:xfrm>
        </p:spPr>
        <p:txBody>
          <a:bodyPr/>
          <a:lstStyle/>
          <a:p>
            <a:r>
              <a:rPr lang="en-US" dirty="0"/>
              <a:t>TUGAS #3</a:t>
            </a:r>
          </a:p>
        </p:txBody>
      </p:sp>
      <p:sp>
        <p:nvSpPr>
          <p:cNvPr id="3" name="Subtitle 2">
            <a:extLst>
              <a:ext uri="{FF2B5EF4-FFF2-40B4-BE49-F238E27FC236}">
                <a16:creationId xmlns:a16="http://schemas.microsoft.com/office/drawing/2014/main" id="{39463266-18A4-19DD-C977-6568A4BBC4CC}"/>
              </a:ext>
            </a:extLst>
          </p:cNvPr>
          <p:cNvSpPr>
            <a:spLocks noGrp="1"/>
          </p:cNvSpPr>
          <p:nvPr>
            <p:ph type="subTitle" idx="1"/>
          </p:nvPr>
        </p:nvSpPr>
        <p:spPr>
          <a:xfrm>
            <a:off x="1609917" y="1601732"/>
            <a:ext cx="9144000" cy="589145"/>
          </a:xfrm>
        </p:spPr>
        <p:txBody>
          <a:bodyPr/>
          <a:lstStyle/>
          <a:p>
            <a:r>
              <a:rPr lang="en-US" dirty="0"/>
              <a:t>MATA KULIAH EKONOMI SUMBERDAYA HUTAN </a:t>
            </a:r>
          </a:p>
        </p:txBody>
      </p:sp>
      <p:sp>
        <p:nvSpPr>
          <p:cNvPr id="4" name="Subtitle 2">
            <a:extLst>
              <a:ext uri="{FF2B5EF4-FFF2-40B4-BE49-F238E27FC236}">
                <a16:creationId xmlns:a16="http://schemas.microsoft.com/office/drawing/2014/main" id="{D6B69A46-DB54-1F65-5F76-B8FFE0C8931D}"/>
              </a:ext>
            </a:extLst>
          </p:cNvPr>
          <p:cNvSpPr txBox="1">
            <a:spLocks/>
          </p:cNvSpPr>
          <p:nvPr/>
        </p:nvSpPr>
        <p:spPr>
          <a:xfrm>
            <a:off x="1664127" y="2828091"/>
            <a:ext cx="9144000" cy="268899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5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Kerjakan Tugas #3 berikut dengan betul (lihat dibawah).  Kerjakan menggunakan format Excel. Format kertas A4. Tulis nama dan NIM di sebelah atas kiri. Tugas disubmit melalui google form yang sudah disediakan, paling lambat hari Senin, 24 Maret 2025 jam 16.00 WITA.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Format file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gunakan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excel.</a:t>
            </a:r>
          </a:p>
          <a:p>
            <a:pPr>
              <a:lnSpc>
                <a:spcPct val="115000"/>
              </a:lnSpc>
              <a:spcAft>
                <a:spcPts val="800"/>
              </a:spcAft>
            </a:pPr>
            <a:r>
              <a:rPr lang="en-US" sz="1800" kern="100" dirty="0">
                <a:latin typeface="Calibri" panose="020F0502020204030204" pitchFamily="34" charset="0"/>
                <a:ea typeface="Calibri" panose="020F0502020204030204" pitchFamily="34" charset="0"/>
                <a:cs typeface="Times New Roman" panose="02020603050405020304" pitchFamily="18" charset="0"/>
              </a:rPr>
              <a:t>Link submit file: </a:t>
            </a:r>
            <a:r>
              <a:rPr lang="en-US" sz="1400" dirty="0">
                <a:effectLst/>
                <a:hlinkClick r:id="rId2"/>
              </a:rPr>
              <a:t>https://forms.gle/k59CjJbDBZxcSAyU7</a:t>
            </a:r>
            <a:r>
              <a:rPr lang="en-US" sz="1400" dirty="0">
                <a:effectLst/>
              </a:rPr>
              <a:t> </a:t>
            </a:r>
          </a:p>
          <a:p>
            <a:pPr>
              <a:lnSpc>
                <a:spcPct val="115000"/>
              </a:lnSpc>
              <a:spcAft>
                <a:spcPts val="800"/>
              </a:spcAft>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Penamaan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file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disubmit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NIM_Nama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Mhs_Tugas#3 ESDH</a:t>
            </a:r>
          </a:p>
          <a:p>
            <a:pPr>
              <a:lnSpc>
                <a:spcPct val="115000"/>
              </a:lnSpc>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14871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7AB109-D696-F27C-BD95-5BEBCF3AC000}"/>
              </a:ext>
            </a:extLst>
          </p:cNvPr>
          <p:cNvSpPr>
            <a:spLocks noGrp="1"/>
          </p:cNvSpPr>
          <p:nvPr>
            <p:ph type="title"/>
          </p:nvPr>
        </p:nvSpPr>
        <p:spPr>
          <a:xfrm>
            <a:off x="576071" y="704088"/>
            <a:ext cx="5759836" cy="676656"/>
          </a:xfrm>
        </p:spPr>
        <p:txBody>
          <a:bodyPr/>
          <a:lstStyle/>
          <a:p>
            <a:r>
              <a:rPr lang="en-US" sz="3600" dirty="0"/>
              <a:t>SOAL-1</a:t>
            </a:r>
          </a:p>
        </p:txBody>
      </p:sp>
      <p:sp>
        <p:nvSpPr>
          <p:cNvPr id="2" name="Text Placeholder 1">
            <a:extLst>
              <a:ext uri="{FF2B5EF4-FFF2-40B4-BE49-F238E27FC236}">
                <a16:creationId xmlns:a16="http://schemas.microsoft.com/office/drawing/2014/main" id="{60ADE49E-7CC1-6704-5852-FAE992A0EEC4}"/>
              </a:ext>
            </a:extLst>
          </p:cNvPr>
          <p:cNvSpPr>
            <a:spLocks noGrp="1"/>
          </p:cNvSpPr>
          <p:nvPr>
            <p:ph type="body" sz="half" idx="2"/>
          </p:nvPr>
        </p:nvSpPr>
        <p:spPr>
          <a:xfrm>
            <a:off x="629166" y="1558313"/>
            <a:ext cx="5624150" cy="4504779"/>
          </a:xfrm>
        </p:spPr>
        <p:txBody>
          <a:bodyPr>
            <a:noAutofit/>
          </a:bodyPr>
          <a:lstStyle/>
          <a:p>
            <a:r>
              <a:rPr lang="en-US" sz="2400" dirty="0"/>
              <a:t>Pada </a:t>
            </a:r>
            <a:r>
              <a:rPr lang="en-US" sz="2400" dirty="0" err="1"/>
              <a:t>sebuah</a:t>
            </a:r>
            <a:r>
              <a:rPr lang="en-US" sz="2400" dirty="0"/>
              <a:t> </a:t>
            </a:r>
            <a:r>
              <a:rPr lang="en-US" sz="2400" dirty="0" err="1"/>
              <a:t>kawasan</a:t>
            </a:r>
            <a:r>
              <a:rPr lang="en-US" sz="2400" dirty="0"/>
              <a:t> </a:t>
            </a:r>
            <a:r>
              <a:rPr lang="en-US" sz="2400" dirty="0" err="1"/>
              <a:t>hutan</a:t>
            </a:r>
            <a:r>
              <a:rPr lang="en-US" sz="2400" dirty="0"/>
              <a:t>, </a:t>
            </a:r>
            <a:r>
              <a:rPr lang="en-US" sz="2400" dirty="0" err="1"/>
              <a:t>seluas</a:t>
            </a:r>
            <a:r>
              <a:rPr lang="en-US" sz="2400" dirty="0"/>
              <a:t> 100 ha, pada </a:t>
            </a:r>
            <a:r>
              <a:rPr lang="en-US" sz="2400" dirty="0" err="1"/>
              <a:t>tahun</a:t>
            </a:r>
            <a:r>
              <a:rPr lang="en-US" sz="2400" dirty="0"/>
              <a:t> 2010 </a:t>
            </a:r>
            <a:r>
              <a:rPr lang="en-US" sz="2400" dirty="0" err="1"/>
              <a:t>telah</a:t>
            </a:r>
            <a:r>
              <a:rPr lang="en-US" sz="2400" dirty="0"/>
              <a:t> </a:t>
            </a:r>
            <a:r>
              <a:rPr lang="en-US" sz="2400" dirty="0" err="1"/>
              <a:t>dilakukan</a:t>
            </a:r>
            <a:r>
              <a:rPr lang="en-US" sz="2400" dirty="0"/>
              <a:t> </a:t>
            </a:r>
            <a:r>
              <a:rPr lang="en-US" sz="2400" dirty="0" err="1"/>
              <a:t>inventarisasi</a:t>
            </a:r>
            <a:r>
              <a:rPr lang="en-US" sz="2400" dirty="0"/>
              <a:t>  </a:t>
            </a:r>
            <a:r>
              <a:rPr lang="en-US" sz="2400" dirty="0" err="1"/>
              <a:t>tanaman</a:t>
            </a:r>
            <a:r>
              <a:rPr lang="en-US" sz="2400" dirty="0"/>
              <a:t>. Dan pada </a:t>
            </a:r>
            <a:r>
              <a:rPr lang="en-US" sz="2400" dirty="0" err="1"/>
              <a:t>tahun</a:t>
            </a:r>
            <a:r>
              <a:rPr lang="en-US" sz="2400" dirty="0"/>
              <a:t> 2020 </a:t>
            </a:r>
            <a:r>
              <a:rPr lang="en-US" sz="2400" dirty="0" err="1"/>
              <a:t>kemudian</a:t>
            </a:r>
            <a:r>
              <a:rPr lang="en-US" sz="2400" dirty="0"/>
              <a:t> </a:t>
            </a:r>
            <a:r>
              <a:rPr lang="en-US" sz="2400" dirty="0" err="1"/>
              <a:t>dilakukan</a:t>
            </a:r>
            <a:r>
              <a:rPr lang="en-US" sz="2400" dirty="0"/>
              <a:t> monitoring, </a:t>
            </a:r>
            <a:r>
              <a:rPr lang="en-US" sz="2400" dirty="0" err="1"/>
              <a:t>tentang</a:t>
            </a:r>
            <a:r>
              <a:rPr lang="en-US" sz="2400" dirty="0"/>
              <a:t> </a:t>
            </a:r>
            <a:r>
              <a:rPr lang="en-US" sz="2400" dirty="0" err="1"/>
              <a:t>seberapa</a:t>
            </a:r>
            <a:r>
              <a:rPr lang="en-US" sz="2400" dirty="0"/>
              <a:t> </a:t>
            </a:r>
            <a:r>
              <a:rPr lang="en-US" sz="2400" dirty="0" err="1"/>
              <a:t>besar</a:t>
            </a:r>
            <a:r>
              <a:rPr lang="en-US" sz="2400" dirty="0"/>
              <a:t> </a:t>
            </a:r>
            <a:r>
              <a:rPr lang="en-US" sz="2400" dirty="0" err="1"/>
              <a:t>perubahan</a:t>
            </a:r>
            <a:r>
              <a:rPr lang="en-US" sz="2400" dirty="0"/>
              <a:t> </a:t>
            </a:r>
            <a:r>
              <a:rPr lang="en-US" sz="2400" dirty="0" err="1"/>
              <a:t>tanaman</a:t>
            </a:r>
            <a:r>
              <a:rPr lang="en-US" sz="2400" dirty="0"/>
              <a:t> </a:t>
            </a:r>
            <a:r>
              <a:rPr lang="en-US" sz="2400" dirty="0" err="1"/>
              <a:t>tersebut</a:t>
            </a:r>
            <a:r>
              <a:rPr lang="en-US" sz="2400" dirty="0"/>
              <a:t>. Teknik </a:t>
            </a:r>
            <a:r>
              <a:rPr lang="en-US" sz="2400" dirty="0" err="1"/>
              <a:t>pengukuran</a:t>
            </a:r>
            <a:r>
              <a:rPr lang="en-US" sz="2400" dirty="0"/>
              <a:t> </a:t>
            </a:r>
            <a:r>
              <a:rPr lang="en-US" sz="2400" dirty="0" err="1"/>
              <a:t>dilakukan</a:t>
            </a:r>
            <a:r>
              <a:rPr lang="en-US" sz="2400" dirty="0"/>
              <a:t> </a:t>
            </a:r>
            <a:r>
              <a:rPr lang="en-US" sz="2400" dirty="0" err="1"/>
              <a:t>dengan</a:t>
            </a:r>
            <a:r>
              <a:rPr lang="en-US" sz="2400" dirty="0"/>
              <a:t> </a:t>
            </a:r>
            <a:r>
              <a:rPr lang="en-US" sz="2400" dirty="0" err="1"/>
              <a:t>mengambil</a:t>
            </a:r>
            <a:r>
              <a:rPr lang="en-US" sz="2400" dirty="0"/>
              <a:t> sampling </a:t>
            </a:r>
            <a:r>
              <a:rPr lang="en-US" sz="2400" dirty="0" err="1"/>
              <a:t>menggunakan</a:t>
            </a:r>
            <a:r>
              <a:rPr lang="en-US" sz="2400" dirty="0"/>
              <a:t> plot </a:t>
            </a:r>
            <a:r>
              <a:rPr lang="en-US" sz="2400" dirty="0" err="1"/>
              <a:t>ukuran</a:t>
            </a:r>
            <a:r>
              <a:rPr lang="en-US" sz="2400" dirty="0"/>
              <a:t> 20m x 50 m. </a:t>
            </a:r>
            <a:r>
              <a:rPr lang="en-US" sz="2400" dirty="0" err="1"/>
              <a:t>Berdasarkan</a:t>
            </a:r>
            <a:r>
              <a:rPr lang="en-US" sz="2400" dirty="0"/>
              <a:t> </a:t>
            </a:r>
            <a:r>
              <a:rPr lang="en-US" sz="2400" dirty="0" err="1"/>
              <a:t>hasil</a:t>
            </a:r>
            <a:r>
              <a:rPr lang="en-US" sz="2400" dirty="0"/>
              <a:t> </a:t>
            </a:r>
            <a:r>
              <a:rPr lang="en-US" sz="2400" dirty="0" err="1"/>
              <a:t>pengukuran</a:t>
            </a:r>
            <a:r>
              <a:rPr lang="en-US" sz="2400" dirty="0"/>
              <a:t> </a:t>
            </a:r>
            <a:r>
              <a:rPr lang="en-US" sz="2400" dirty="0" err="1"/>
              <a:t>dapat</a:t>
            </a:r>
            <a:r>
              <a:rPr lang="en-US" sz="2400" dirty="0"/>
              <a:t> </a:t>
            </a:r>
            <a:r>
              <a:rPr lang="en-US" sz="2400" dirty="0" err="1"/>
              <a:t>diketahui</a:t>
            </a:r>
            <a:r>
              <a:rPr lang="en-US" sz="2400" dirty="0"/>
              <a:t> </a:t>
            </a:r>
            <a:r>
              <a:rPr lang="en-US" sz="2400" dirty="0" err="1"/>
              <a:t>keliling</a:t>
            </a:r>
            <a:r>
              <a:rPr lang="en-US" sz="2400" dirty="0"/>
              <a:t> </a:t>
            </a:r>
            <a:r>
              <a:rPr lang="en-US" sz="2400" dirty="0" err="1"/>
              <a:t>tanaman</a:t>
            </a:r>
            <a:r>
              <a:rPr lang="en-US" sz="2400" dirty="0"/>
              <a:t> pada </a:t>
            </a:r>
            <a:r>
              <a:rPr lang="en-US" sz="2400" dirty="0" err="1"/>
              <a:t>tahun</a:t>
            </a:r>
            <a:r>
              <a:rPr lang="en-US" sz="2400" dirty="0"/>
              <a:t> 2010 dan </a:t>
            </a:r>
            <a:r>
              <a:rPr lang="en-US" sz="2400" dirty="0" err="1"/>
              <a:t>tahun</a:t>
            </a:r>
            <a:r>
              <a:rPr lang="en-US" sz="2400" dirty="0"/>
              <a:t> 2020 </a:t>
            </a:r>
            <a:r>
              <a:rPr lang="en-US" sz="2400" dirty="0" err="1"/>
              <a:t>sebagai</a:t>
            </a:r>
            <a:r>
              <a:rPr lang="en-US" sz="2400" dirty="0"/>
              <a:t> </a:t>
            </a:r>
            <a:r>
              <a:rPr lang="en-US" sz="2400" dirty="0" err="1"/>
              <a:t>berikut</a:t>
            </a:r>
            <a:r>
              <a:rPr lang="en-US" sz="2400" dirty="0"/>
              <a:t>:</a:t>
            </a:r>
          </a:p>
          <a:p>
            <a:endParaRPr lang="en-US" sz="2400" dirty="0"/>
          </a:p>
        </p:txBody>
      </p:sp>
      <p:pic>
        <p:nvPicPr>
          <p:cNvPr id="8" name="Picture Placeholder 7" descr="Person harvesting lettuce from a garden">
            <a:extLst>
              <a:ext uri="{FF2B5EF4-FFF2-40B4-BE49-F238E27FC236}">
                <a16:creationId xmlns:a16="http://schemas.microsoft.com/office/drawing/2014/main" id="{71DAFD00-5660-EAA6-4DE3-83F373055A99}"/>
              </a:ext>
            </a:extLst>
          </p:cNvPr>
          <p:cNvPicPr>
            <a:picLocks noGrp="1" noChangeAspect="1"/>
          </p:cNvPicPr>
          <p:nvPr>
            <p:ph type="pic" idx="1"/>
          </p:nvPr>
        </p:nvPicPr>
        <p:blipFill>
          <a:blip r:embed="rId2"/>
          <a:srcRect l="32" r="32"/>
          <a:stretch>
            <a:fillRect/>
          </a:stretch>
        </p:blipFill>
        <p:spPr/>
      </p:pic>
      <p:sp>
        <p:nvSpPr>
          <p:cNvPr id="4" name="Date Placeholder 3">
            <a:extLst>
              <a:ext uri="{FF2B5EF4-FFF2-40B4-BE49-F238E27FC236}">
                <a16:creationId xmlns:a16="http://schemas.microsoft.com/office/drawing/2014/main" id="{90EE3569-F451-360A-870F-C2F3992E9A8C}"/>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79E5D029-257A-C084-D723-B5E115AFEAF9}"/>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18B697A5-63AE-CFF2-701C-13C0448CEBA9}"/>
              </a:ext>
            </a:extLst>
          </p:cNvPr>
          <p:cNvSpPr>
            <a:spLocks noGrp="1"/>
          </p:cNvSpPr>
          <p:nvPr>
            <p:ph type="sldNum" sz="quarter" idx="12"/>
          </p:nvPr>
        </p:nvSpPr>
        <p:spPr/>
        <p:txBody>
          <a:bodyPr/>
          <a:lstStyle/>
          <a:p>
            <a:fld id="{58FB4751-880F-D840-AAA9-3A15815CC996}" type="slidenum">
              <a:rPr lang="en-US" smtClean="0"/>
              <a:t>2</a:t>
            </a:fld>
            <a:endParaRPr lang="en-US" dirty="0"/>
          </a:p>
        </p:txBody>
      </p:sp>
    </p:spTree>
    <p:extLst>
      <p:ext uri="{BB962C8B-B14F-4D97-AF65-F5344CB8AC3E}">
        <p14:creationId xmlns:p14="http://schemas.microsoft.com/office/powerpoint/2010/main" val="3943792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A8A21-86FF-98CC-766F-E8E54EE84813}"/>
              </a:ext>
            </a:extLst>
          </p:cNvPr>
          <p:cNvSpPr>
            <a:spLocks noGrp="1"/>
          </p:cNvSpPr>
          <p:nvPr>
            <p:ph type="title"/>
          </p:nvPr>
        </p:nvSpPr>
        <p:spPr>
          <a:xfrm>
            <a:off x="98223" y="70960"/>
            <a:ext cx="10137157" cy="676656"/>
          </a:xfrm>
        </p:spPr>
        <p:txBody>
          <a:bodyPr/>
          <a:lstStyle/>
          <a:p>
            <a:r>
              <a:rPr lang="en-US" sz="3200" dirty="0"/>
              <a:t>Data </a:t>
            </a:r>
            <a:r>
              <a:rPr lang="en-US" sz="3200" dirty="0" err="1"/>
              <a:t>sebelum</a:t>
            </a:r>
            <a:r>
              <a:rPr lang="en-US" sz="3200" dirty="0"/>
              <a:t> dan </a:t>
            </a:r>
            <a:r>
              <a:rPr lang="en-US" sz="3200" dirty="0" err="1"/>
              <a:t>setelah</a:t>
            </a:r>
            <a:r>
              <a:rPr lang="en-US" sz="3200" dirty="0"/>
              <a:t> </a:t>
            </a:r>
            <a:r>
              <a:rPr lang="en-US" sz="3200" dirty="0" err="1"/>
              <a:t>rehabilitasi</a:t>
            </a:r>
            <a:endParaRPr lang="en-US" sz="3200" dirty="0"/>
          </a:p>
        </p:txBody>
      </p:sp>
      <p:sp>
        <p:nvSpPr>
          <p:cNvPr id="4" name="Date Placeholder 3">
            <a:extLst>
              <a:ext uri="{FF2B5EF4-FFF2-40B4-BE49-F238E27FC236}">
                <a16:creationId xmlns:a16="http://schemas.microsoft.com/office/drawing/2014/main" id="{9CEBD597-735C-E3A7-21B2-22F61BEC95EE}"/>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EE88E19F-CEC6-1A7E-494C-73B4FB3AE0BD}"/>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81E36CF4-C508-4895-CB1D-98568FB94C90}"/>
              </a:ext>
            </a:extLst>
          </p:cNvPr>
          <p:cNvSpPr>
            <a:spLocks noGrp="1"/>
          </p:cNvSpPr>
          <p:nvPr>
            <p:ph type="sldNum" sz="quarter" idx="12"/>
          </p:nvPr>
        </p:nvSpPr>
        <p:spPr/>
        <p:txBody>
          <a:bodyPr/>
          <a:lstStyle/>
          <a:p>
            <a:fld id="{58FB4751-880F-D840-AAA9-3A15815CC996}" type="slidenum">
              <a:rPr lang="en-US" smtClean="0"/>
              <a:t>3</a:t>
            </a:fld>
            <a:endParaRPr lang="en-US" dirty="0"/>
          </a:p>
        </p:txBody>
      </p:sp>
      <p:sp>
        <p:nvSpPr>
          <p:cNvPr id="9" name="Content Placeholder 8">
            <a:extLst>
              <a:ext uri="{FF2B5EF4-FFF2-40B4-BE49-F238E27FC236}">
                <a16:creationId xmlns:a16="http://schemas.microsoft.com/office/drawing/2014/main" id="{2159EE60-3202-980D-080C-6C1290257690}"/>
              </a:ext>
            </a:extLst>
          </p:cNvPr>
          <p:cNvSpPr>
            <a:spLocks noGrp="1"/>
          </p:cNvSpPr>
          <p:nvPr>
            <p:ph idx="1"/>
          </p:nvPr>
        </p:nvSpPr>
        <p:spPr>
          <a:xfrm>
            <a:off x="233909" y="5676156"/>
            <a:ext cx="9363456" cy="628871"/>
          </a:xfrm>
        </p:spPr>
        <p:txBody>
          <a:bodyPr>
            <a:normAutofit/>
          </a:bodyPr>
          <a:lstStyle/>
          <a:p>
            <a:pPr marL="0" indent="0">
              <a:buNone/>
            </a:pPr>
            <a:r>
              <a:rPr lang="en-US" sz="2400" dirty="0" err="1"/>
              <a:t>Ukuran</a:t>
            </a:r>
            <a:r>
              <a:rPr lang="en-US" sz="2400" dirty="0"/>
              <a:t> plot 20 x 50 m </a:t>
            </a:r>
          </a:p>
        </p:txBody>
      </p:sp>
      <p:graphicFrame>
        <p:nvGraphicFramePr>
          <p:cNvPr id="10" name="Table 9">
            <a:extLst>
              <a:ext uri="{FF2B5EF4-FFF2-40B4-BE49-F238E27FC236}">
                <a16:creationId xmlns:a16="http://schemas.microsoft.com/office/drawing/2014/main" id="{FE6C42C4-1955-BCD8-414B-0E96475A2611}"/>
              </a:ext>
            </a:extLst>
          </p:cNvPr>
          <p:cNvGraphicFramePr>
            <a:graphicFrameLocks noGrp="1"/>
          </p:cNvGraphicFramePr>
          <p:nvPr/>
        </p:nvGraphicFramePr>
        <p:xfrm>
          <a:off x="315974" y="900486"/>
          <a:ext cx="11388343" cy="4622800"/>
        </p:xfrm>
        <a:graphic>
          <a:graphicData uri="http://schemas.openxmlformats.org/drawingml/2006/table">
            <a:tbl>
              <a:tblPr firstRow="1" bandRow="1">
                <a:tableStyleId>{5C22544A-7EE6-4342-B048-85BDC9FD1C3A}</a:tableStyleId>
              </a:tblPr>
              <a:tblGrid>
                <a:gridCol w="572599">
                  <a:extLst>
                    <a:ext uri="{9D8B030D-6E8A-4147-A177-3AD203B41FA5}">
                      <a16:colId xmlns:a16="http://schemas.microsoft.com/office/drawing/2014/main" val="2381775967"/>
                    </a:ext>
                  </a:extLst>
                </a:gridCol>
                <a:gridCol w="1672462">
                  <a:extLst>
                    <a:ext uri="{9D8B030D-6E8A-4147-A177-3AD203B41FA5}">
                      <a16:colId xmlns:a16="http://schemas.microsoft.com/office/drawing/2014/main" val="3884310706"/>
                    </a:ext>
                  </a:extLst>
                </a:gridCol>
                <a:gridCol w="1407073">
                  <a:extLst>
                    <a:ext uri="{9D8B030D-6E8A-4147-A177-3AD203B41FA5}">
                      <a16:colId xmlns:a16="http://schemas.microsoft.com/office/drawing/2014/main" val="1084081928"/>
                    </a:ext>
                  </a:extLst>
                </a:gridCol>
                <a:gridCol w="1374728">
                  <a:extLst>
                    <a:ext uri="{9D8B030D-6E8A-4147-A177-3AD203B41FA5}">
                      <a16:colId xmlns:a16="http://schemas.microsoft.com/office/drawing/2014/main" val="2990774453"/>
                    </a:ext>
                  </a:extLst>
                </a:gridCol>
                <a:gridCol w="1450202">
                  <a:extLst>
                    <a:ext uri="{9D8B030D-6E8A-4147-A177-3AD203B41FA5}">
                      <a16:colId xmlns:a16="http://schemas.microsoft.com/office/drawing/2014/main" val="4087442009"/>
                    </a:ext>
                  </a:extLst>
                </a:gridCol>
                <a:gridCol w="1401166">
                  <a:extLst>
                    <a:ext uri="{9D8B030D-6E8A-4147-A177-3AD203B41FA5}">
                      <a16:colId xmlns:a16="http://schemas.microsoft.com/office/drawing/2014/main" val="2251587372"/>
                    </a:ext>
                  </a:extLst>
                </a:gridCol>
                <a:gridCol w="1852397">
                  <a:extLst>
                    <a:ext uri="{9D8B030D-6E8A-4147-A177-3AD203B41FA5}">
                      <a16:colId xmlns:a16="http://schemas.microsoft.com/office/drawing/2014/main" val="1181748750"/>
                    </a:ext>
                  </a:extLst>
                </a:gridCol>
                <a:gridCol w="1657716">
                  <a:extLst>
                    <a:ext uri="{9D8B030D-6E8A-4147-A177-3AD203B41FA5}">
                      <a16:colId xmlns:a16="http://schemas.microsoft.com/office/drawing/2014/main" val="3619185803"/>
                    </a:ext>
                  </a:extLst>
                </a:gridCol>
              </a:tblGrid>
              <a:tr h="370840">
                <a:tc>
                  <a:txBody>
                    <a:bodyPr/>
                    <a:lstStyle/>
                    <a:p>
                      <a:pPr algn="ctr"/>
                      <a:r>
                        <a:rPr lang="en-US" dirty="0">
                          <a:solidFill>
                            <a:schemeClr val="tx1"/>
                          </a:solidFill>
                        </a:rPr>
                        <a:t>No</a:t>
                      </a:r>
                    </a:p>
                  </a:txBody>
                  <a:tcPr>
                    <a:solidFill>
                      <a:schemeClr val="bg1">
                        <a:lumMod val="75000"/>
                      </a:schemeClr>
                    </a:solidFill>
                  </a:tcPr>
                </a:tc>
                <a:tc>
                  <a:txBody>
                    <a:bodyPr/>
                    <a:lstStyle/>
                    <a:p>
                      <a:pPr algn="ctr"/>
                      <a:r>
                        <a:rPr lang="en-US" dirty="0">
                          <a:solidFill>
                            <a:schemeClr val="tx1"/>
                          </a:solidFill>
                        </a:rPr>
                        <a:t>Nama </a:t>
                      </a:r>
                      <a:r>
                        <a:rPr lang="en-US" dirty="0" err="1">
                          <a:solidFill>
                            <a:schemeClr val="tx1"/>
                          </a:solidFill>
                        </a:rPr>
                        <a:t>Tanaman</a:t>
                      </a:r>
                      <a:r>
                        <a:rPr lang="en-US" dirty="0">
                          <a:solidFill>
                            <a:schemeClr val="tx1"/>
                          </a:solidFill>
                        </a:rPr>
                        <a:t> </a:t>
                      </a:r>
                    </a:p>
                  </a:txBody>
                  <a:tcPr>
                    <a:solidFill>
                      <a:schemeClr val="bg1">
                        <a:lumMod val="75000"/>
                      </a:schemeClr>
                    </a:solidFill>
                  </a:tcPr>
                </a:tc>
                <a:tc>
                  <a:txBody>
                    <a:bodyPr/>
                    <a:lstStyle/>
                    <a:p>
                      <a:pPr algn="ctr"/>
                      <a:r>
                        <a:rPr lang="en-US" dirty="0" err="1">
                          <a:solidFill>
                            <a:schemeClr val="tx1"/>
                          </a:solidFill>
                        </a:rPr>
                        <a:t>Jumlah</a:t>
                      </a:r>
                      <a:r>
                        <a:rPr lang="en-US" dirty="0">
                          <a:solidFill>
                            <a:schemeClr val="tx1"/>
                          </a:solidFill>
                        </a:rPr>
                        <a:t> </a:t>
                      </a:r>
                      <a:r>
                        <a:rPr lang="en-US" dirty="0" err="1">
                          <a:solidFill>
                            <a:schemeClr val="tx1"/>
                          </a:solidFill>
                        </a:rPr>
                        <a:t>tanaman</a:t>
                      </a:r>
                      <a:endParaRPr lang="en-US" dirty="0">
                        <a:solidFill>
                          <a:schemeClr val="tx1"/>
                        </a:solidFill>
                      </a:endParaRPr>
                    </a:p>
                  </a:txBody>
                  <a:tcPr>
                    <a:solidFill>
                      <a:schemeClr val="bg1">
                        <a:lumMod val="75000"/>
                      </a:schemeClr>
                    </a:solidFill>
                  </a:tcPr>
                </a:tc>
                <a:tc>
                  <a:txBody>
                    <a:bodyPr/>
                    <a:lstStyle/>
                    <a:p>
                      <a:pPr algn="ctr"/>
                      <a:r>
                        <a:rPr lang="en-US" dirty="0" err="1">
                          <a:solidFill>
                            <a:schemeClr val="tx1"/>
                          </a:solidFill>
                        </a:rPr>
                        <a:t>Keliling</a:t>
                      </a:r>
                      <a:r>
                        <a:rPr lang="en-US" dirty="0">
                          <a:solidFill>
                            <a:schemeClr val="tx1"/>
                          </a:solidFill>
                        </a:rPr>
                        <a:t> (cm) </a:t>
                      </a:r>
                    </a:p>
                    <a:p>
                      <a:pPr algn="ctr"/>
                      <a:r>
                        <a:rPr lang="en-US" dirty="0">
                          <a:solidFill>
                            <a:schemeClr val="tx1"/>
                          </a:solidFill>
                        </a:rPr>
                        <a:t>(2010)</a:t>
                      </a:r>
                    </a:p>
                  </a:txBody>
                  <a:tcPr>
                    <a:solidFill>
                      <a:schemeClr val="bg1">
                        <a:lumMod val="75000"/>
                      </a:schemeClr>
                    </a:solidFill>
                  </a:tcPr>
                </a:tc>
                <a:tc>
                  <a:txBody>
                    <a:bodyPr/>
                    <a:lstStyle/>
                    <a:p>
                      <a:pPr algn="ctr"/>
                      <a:r>
                        <a:rPr lang="en-US" dirty="0" err="1">
                          <a:solidFill>
                            <a:schemeClr val="tx1"/>
                          </a:solidFill>
                        </a:rPr>
                        <a:t>Keliling</a:t>
                      </a:r>
                      <a:r>
                        <a:rPr lang="en-US" dirty="0">
                          <a:solidFill>
                            <a:schemeClr val="tx1"/>
                          </a:solidFill>
                        </a:rPr>
                        <a:t> (cm)</a:t>
                      </a:r>
                    </a:p>
                    <a:p>
                      <a:pPr algn="ctr"/>
                      <a:r>
                        <a:rPr lang="en-US" dirty="0">
                          <a:solidFill>
                            <a:schemeClr val="tx1"/>
                          </a:solidFill>
                        </a:rPr>
                        <a:t>(2020)</a:t>
                      </a:r>
                    </a:p>
                  </a:txBody>
                  <a:tcPr>
                    <a:solidFill>
                      <a:schemeClr val="bg1">
                        <a:lumMod val="75000"/>
                      </a:schemeClr>
                    </a:solidFill>
                  </a:tcPr>
                </a:tc>
                <a:tc>
                  <a:txBody>
                    <a:bodyPr/>
                    <a:lstStyle/>
                    <a:p>
                      <a:pPr algn="ctr"/>
                      <a:r>
                        <a:rPr lang="en-US" dirty="0">
                          <a:solidFill>
                            <a:schemeClr val="tx1"/>
                          </a:solidFill>
                        </a:rPr>
                        <a:t>Tinggi </a:t>
                      </a:r>
                      <a:r>
                        <a:rPr lang="en-US" dirty="0" err="1">
                          <a:solidFill>
                            <a:schemeClr val="tx1"/>
                          </a:solidFill>
                        </a:rPr>
                        <a:t>pohon</a:t>
                      </a:r>
                      <a:r>
                        <a:rPr lang="en-US" dirty="0">
                          <a:solidFill>
                            <a:schemeClr val="tx1"/>
                          </a:solidFill>
                        </a:rPr>
                        <a:t> (m)</a:t>
                      </a:r>
                    </a:p>
                    <a:p>
                      <a:pPr algn="ctr"/>
                      <a:r>
                        <a:rPr lang="en-US" dirty="0">
                          <a:solidFill>
                            <a:schemeClr val="tx1"/>
                          </a:solidFill>
                        </a:rPr>
                        <a:t>(2010)</a:t>
                      </a:r>
                    </a:p>
                  </a:txBody>
                  <a:tcPr>
                    <a:solidFill>
                      <a:schemeClr val="bg1">
                        <a:lumMod val="75000"/>
                      </a:schemeClr>
                    </a:solidFill>
                  </a:tcPr>
                </a:tc>
                <a:tc>
                  <a:txBody>
                    <a:bodyPr/>
                    <a:lstStyle/>
                    <a:p>
                      <a:pPr algn="ctr"/>
                      <a:r>
                        <a:rPr lang="en-US" dirty="0">
                          <a:solidFill>
                            <a:schemeClr val="tx1"/>
                          </a:solidFill>
                        </a:rPr>
                        <a:t>Tinggi </a:t>
                      </a:r>
                      <a:r>
                        <a:rPr lang="en-US" dirty="0" err="1">
                          <a:solidFill>
                            <a:schemeClr val="tx1"/>
                          </a:solidFill>
                        </a:rPr>
                        <a:t>Pohon</a:t>
                      </a:r>
                      <a:r>
                        <a:rPr lang="en-US" dirty="0">
                          <a:solidFill>
                            <a:schemeClr val="tx1"/>
                          </a:solidFill>
                        </a:rPr>
                        <a:t> (m)</a:t>
                      </a:r>
                    </a:p>
                    <a:p>
                      <a:pPr algn="ctr"/>
                      <a:r>
                        <a:rPr lang="en-US" dirty="0">
                          <a:solidFill>
                            <a:schemeClr val="tx1"/>
                          </a:solidFill>
                        </a:rPr>
                        <a:t>(2020)</a:t>
                      </a:r>
                    </a:p>
                  </a:txBody>
                  <a:tcPr>
                    <a:solidFill>
                      <a:schemeClr val="bg1">
                        <a:lumMod val="75000"/>
                      </a:schemeClr>
                    </a:solidFill>
                  </a:tcPr>
                </a:tc>
                <a:tc>
                  <a:txBody>
                    <a:bodyPr/>
                    <a:lstStyle/>
                    <a:p>
                      <a:pPr algn="ctr"/>
                      <a:r>
                        <a:rPr lang="en-US" dirty="0" err="1">
                          <a:solidFill>
                            <a:schemeClr val="tx1"/>
                          </a:solidFill>
                        </a:rPr>
                        <a:t>Berat</a:t>
                      </a:r>
                      <a:r>
                        <a:rPr lang="en-US" dirty="0">
                          <a:solidFill>
                            <a:schemeClr val="tx1"/>
                          </a:solidFill>
                        </a:rPr>
                        <a:t> </a:t>
                      </a:r>
                      <a:r>
                        <a:rPr lang="en-US" dirty="0" err="1">
                          <a:solidFill>
                            <a:schemeClr val="tx1"/>
                          </a:solidFill>
                        </a:rPr>
                        <a:t>Jenis</a:t>
                      </a:r>
                      <a:r>
                        <a:rPr lang="en-US" dirty="0">
                          <a:solidFill>
                            <a:schemeClr val="tx1"/>
                          </a:solidFill>
                        </a:rPr>
                        <a:t> </a:t>
                      </a:r>
                    </a:p>
                  </a:txBody>
                  <a:tcPr>
                    <a:solidFill>
                      <a:schemeClr val="bg1">
                        <a:lumMod val="75000"/>
                      </a:schemeClr>
                    </a:solidFill>
                  </a:tcPr>
                </a:tc>
                <a:extLst>
                  <a:ext uri="{0D108BD9-81ED-4DB2-BD59-A6C34878D82A}">
                    <a16:rowId xmlns:a16="http://schemas.microsoft.com/office/drawing/2014/main" val="2199825152"/>
                  </a:ext>
                </a:extLst>
              </a:tr>
              <a:tr h="370840">
                <a:tc>
                  <a:txBody>
                    <a:bodyPr/>
                    <a:lstStyle/>
                    <a:p>
                      <a:r>
                        <a:rPr lang="en-US" dirty="0">
                          <a:solidFill>
                            <a:schemeClr val="tx1"/>
                          </a:solidFill>
                        </a:rPr>
                        <a:t>1</a:t>
                      </a:r>
                    </a:p>
                  </a:txBody>
                  <a:tcPr>
                    <a:solidFill>
                      <a:schemeClr val="bg1">
                        <a:lumMod val="75000"/>
                      </a:schemeClr>
                    </a:solidFill>
                  </a:tcPr>
                </a:tc>
                <a:tc>
                  <a:txBody>
                    <a:bodyPr/>
                    <a:lstStyle/>
                    <a:p>
                      <a:r>
                        <a:rPr lang="en-US" dirty="0" err="1">
                          <a:solidFill>
                            <a:schemeClr val="tx1"/>
                          </a:solidFill>
                        </a:rPr>
                        <a:t>Mahoni</a:t>
                      </a:r>
                      <a:endParaRPr lang="en-US" dirty="0">
                        <a:solidFill>
                          <a:schemeClr val="tx1"/>
                        </a:solidFill>
                      </a:endParaRPr>
                    </a:p>
                  </a:txBody>
                  <a:tcPr>
                    <a:solidFill>
                      <a:schemeClr val="bg1">
                        <a:lumMod val="75000"/>
                      </a:schemeClr>
                    </a:solidFill>
                  </a:tcPr>
                </a:tc>
                <a:tc>
                  <a:txBody>
                    <a:bodyPr/>
                    <a:lstStyle/>
                    <a:p>
                      <a:pPr algn="ctr"/>
                      <a:r>
                        <a:rPr lang="en-US" dirty="0">
                          <a:solidFill>
                            <a:schemeClr val="tx1"/>
                          </a:solidFill>
                        </a:rPr>
                        <a:t>1</a:t>
                      </a:r>
                    </a:p>
                  </a:txBody>
                  <a:tcPr>
                    <a:solidFill>
                      <a:schemeClr val="bg1">
                        <a:lumMod val="75000"/>
                      </a:schemeClr>
                    </a:solidFill>
                  </a:tcPr>
                </a:tc>
                <a:tc>
                  <a:txBody>
                    <a:bodyPr/>
                    <a:lstStyle/>
                    <a:p>
                      <a:r>
                        <a:rPr lang="en-US" dirty="0">
                          <a:solidFill>
                            <a:schemeClr val="tx1"/>
                          </a:solidFill>
                        </a:rPr>
                        <a:t>48</a:t>
                      </a:r>
                    </a:p>
                  </a:txBody>
                  <a:tcPr>
                    <a:solidFill>
                      <a:schemeClr val="bg1">
                        <a:lumMod val="75000"/>
                      </a:schemeClr>
                    </a:solidFill>
                  </a:tcPr>
                </a:tc>
                <a:tc>
                  <a:txBody>
                    <a:bodyPr/>
                    <a:lstStyle/>
                    <a:p>
                      <a:pPr algn="ctr"/>
                      <a:r>
                        <a:rPr lang="en-US" dirty="0">
                          <a:solidFill>
                            <a:schemeClr val="tx1"/>
                          </a:solidFill>
                        </a:rPr>
                        <a:t>68</a:t>
                      </a:r>
                    </a:p>
                  </a:txBody>
                  <a:tcPr>
                    <a:solidFill>
                      <a:schemeClr val="bg1">
                        <a:lumMod val="75000"/>
                      </a:schemeClr>
                    </a:solidFill>
                  </a:tcPr>
                </a:tc>
                <a:tc>
                  <a:txBody>
                    <a:bodyPr/>
                    <a:lstStyle/>
                    <a:p>
                      <a:pPr algn="ctr"/>
                      <a:r>
                        <a:rPr lang="en-US" dirty="0">
                          <a:solidFill>
                            <a:schemeClr val="tx1"/>
                          </a:solidFill>
                        </a:rPr>
                        <a:t>3</a:t>
                      </a:r>
                    </a:p>
                  </a:txBody>
                  <a:tcPr>
                    <a:solidFill>
                      <a:schemeClr val="bg1">
                        <a:lumMod val="75000"/>
                      </a:schemeClr>
                    </a:solidFill>
                  </a:tcPr>
                </a:tc>
                <a:tc>
                  <a:txBody>
                    <a:bodyPr/>
                    <a:lstStyle/>
                    <a:p>
                      <a:pPr algn="ctr"/>
                      <a:r>
                        <a:rPr lang="en-US" dirty="0">
                          <a:solidFill>
                            <a:schemeClr val="tx1"/>
                          </a:solidFill>
                        </a:rPr>
                        <a:t>10</a:t>
                      </a:r>
                    </a:p>
                  </a:txBody>
                  <a:tcPr>
                    <a:solidFill>
                      <a:schemeClr val="bg1">
                        <a:lumMod val="75000"/>
                      </a:schemeClr>
                    </a:solidFill>
                  </a:tcPr>
                </a:tc>
                <a:tc>
                  <a:txBody>
                    <a:bodyPr/>
                    <a:lstStyle/>
                    <a:p>
                      <a:pPr algn="ctr"/>
                      <a:r>
                        <a:rPr lang="en-US" dirty="0">
                          <a:solidFill>
                            <a:schemeClr val="tx1"/>
                          </a:solidFill>
                        </a:rPr>
                        <a:t>0,6</a:t>
                      </a:r>
                    </a:p>
                  </a:txBody>
                  <a:tcPr>
                    <a:solidFill>
                      <a:schemeClr val="bg1">
                        <a:lumMod val="75000"/>
                      </a:schemeClr>
                    </a:solidFill>
                  </a:tcPr>
                </a:tc>
                <a:extLst>
                  <a:ext uri="{0D108BD9-81ED-4DB2-BD59-A6C34878D82A}">
                    <a16:rowId xmlns:a16="http://schemas.microsoft.com/office/drawing/2014/main" val="591808082"/>
                  </a:ext>
                </a:extLst>
              </a:tr>
              <a:tr h="370840">
                <a:tc>
                  <a:txBody>
                    <a:bodyPr/>
                    <a:lstStyle/>
                    <a:p>
                      <a:r>
                        <a:rPr lang="en-US" dirty="0">
                          <a:solidFill>
                            <a:schemeClr val="tx1"/>
                          </a:solidFill>
                        </a:rPr>
                        <a:t>2</a:t>
                      </a:r>
                    </a:p>
                  </a:txBody>
                  <a:tcPr>
                    <a:solidFill>
                      <a:schemeClr val="bg1">
                        <a:lumMod val="75000"/>
                      </a:schemeClr>
                    </a:solidFill>
                  </a:tcPr>
                </a:tc>
                <a:tc>
                  <a:txBody>
                    <a:bodyPr/>
                    <a:lstStyle/>
                    <a:p>
                      <a:r>
                        <a:rPr lang="en-US" dirty="0">
                          <a:solidFill>
                            <a:schemeClr val="tx1"/>
                          </a:solidFill>
                        </a:rPr>
                        <a:t>Kemiri</a:t>
                      </a:r>
                    </a:p>
                  </a:txBody>
                  <a:tcPr>
                    <a:solidFill>
                      <a:schemeClr val="bg1">
                        <a:lumMod val="75000"/>
                      </a:schemeClr>
                    </a:solidFill>
                  </a:tcPr>
                </a:tc>
                <a:tc>
                  <a:txBody>
                    <a:bodyPr/>
                    <a:lstStyle/>
                    <a:p>
                      <a:pPr algn="ctr"/>
                      <a:r>
                        <a:rPr lang="en-US" dirty="0">
                          <a:solidFill>
                            <a:schemeClr val="tx1"/>
                          </a:solidFill>
                        </a:rPr>
                        <a:t>1</a:t>
                      </a:r>
                    </a:p>
                  </a:txBody>
                  <a:tcPr>
                    <a:solidFill>
                      <a:schemeClr val="bg1">
                        <a:lumMod val="75000"/>
                      </a:schemeClr>
                    </a:solidFill>
                  </a:tcPr>
                </a:tc>
                <a:tc>
                  <a:txBody>
                    <a:bodyPr/>
                    <a:lstStyle/>
                    <a:p>
                      <a:r>
                        <a:rPr lang="en-US" dirty="0">
                          <a:solidFill>
                            <a:schemeClr val="tx1"/>
                          </a:solidFill>
                        </a:rPr>
                        <a:t>66</a:t>
                      </a:r>
                    </a:p>
                  </a:txBody>
                  <a:tcPr>
                    <a:solidFill>
                      <a:schemeClr val="bg1">
                        <a:lumMod val="75000"/>
                      </a:schemeClr>
                    </a:solidFill>
                  </a:tcPr>
                </a:tc>
                <a:tc>
                  <a:txBody>
                    <a:bodyPr/>
                    <a:lstStyle/>
                    <a:p>
                      <a:pPr algn="ctr"/>
                      <a:r>
                        <a:rPr lang="en-US" dirty="0">
                          <a:solidFill>
                            <a:schemeClr val="tx1"/>
                          </a:solidFill>
                        </a:rPr>
                        <a:t>96</a:t>
                      </a:r>
                    </a:p>
                  </a:txBody>
                  <a:tcPr>
                    <a:solidFill>
                      <a:schemeClr val="bg1">
                        <a:lumMod val="75000"/>
                      </a:schemeClr>
                    </a:solidFill>
                  </a:tcPr>
                </a:tc>
                <a:tc>
                  <a:txBody>
                    <a:bodyPr/>
                    <a:lstStyle/>
                    <a:p>
                      <a:pPr algn="ctr"/>
                      <a:r>
                        <a:rPr lang="en-US" dirty="0">
                          <a:solidFill>
                            <a:schemeClr val="tx1"/>
                          </a:solidFill>
                        </a:rPr>
                        <a:t>3</a:t>
                      </a:r>
                    </a:p>
                  </a:txBody>
                  <a:tcPr>
                    <a:solidFill>
                      <a:schemeClr val="bg1">
                        <a:lumMod val="75000"/>
                      </a:schemeClr>
                    </a:solidFill>
                  </a:tcPr>
                </a:tc>
                <a:tc>
                  <a:txBody>
                    <a:bodyPr/>
                    <a:lstStyle/>
                    <a:p>
                      <a:pPr algn="ctr"/>
                      <a:r>
                        <a:rPr lang="en-US" dirty="0">
                          <a:solidFill>
                            <a:schemeClr val="tx1"/>
                          </a:solidFill>
                        </a:rPr>
                        <a:t>11</a:t>
                      </a:r>
                    </a:p>
                  </a:txBody>
                  <a:tcPr>
                    <a:solidFill>
                      <a:schemeClr val="bg1">
                        <a:lumMod val="75000"/>
                      </a:schemeClr>
                    </a:solidFill>
                  </a:tcPr>
                </a:tc>
                <a:tc>
                  <a:txBody>
                    <a:bodyPr/>
                    <a:lstStyle/>
                    <a:p>
                      <a:pPr algn="ctr"/>
                      <a:r>
                        <a:rPr lang="en-US" dirty="0">
                          <a:solidFill>
                            <a:schemeClr val="tx1"/>
                          </a:solidFill>
                        </a:rPr>
                        <a:t>0,5</a:t>
                      </a:r>
                    </a:p>
                  </a:txBody>
                  <a:tcPr>
                    <a:solidFill>
                      <a:schemeClr val="bg1">
                        <a:lumMod val="75000"/>
                      </a:schemeClr>
                    </a:solidFill>
                  </a:tcPr>
                </a:tc>
                <a:extLst>
                  <a:ext uri="{0D108BD9-81ED-4DB2-BD59-A6C34878D82A}">
                    <a16:rowId xmlns:a16="http://schemas.microsoft.com/office/drawing/2014/main" val="993657888"/>
                  </a:ext>
                </a:extLst>
              </a:tr>
              <a:tr h="370840">
                <a:tc>
                  <a:txBody>
                    <a:bodyPr/>
                    <a:lstStyle/>
                    <a:p>
                      <a:r>
                        <a:rPr lang="en-US" dirty="0">
                          <a:solidFill>
                            <a:schemeClr val="tx1"/>
                          </a:solidFill>
                        </a:rPr>
                        <a:t>3</a:t>
                      </a:r>
                    </a:p>
                  </a:txBody>
                  <a:tcPr>
                    <a:solidFill>
                      <a:schemeClr val="bg1">
                        <a:lumMod val="75000"/>
                      </a:schemeClr>
                    </a:solidFill>
                  </a:tcPr>
                </a:tc>
                <a:tc>
                  <a:txBody>
                    <a:bodyPr/>
                    <a:lstStyle/>
                    <a:p>
                      <a:r>
                        <a:rPr lang="en-US" dirty="0">
                          <a:solidFill>
                            <a:schemeClr val="tx1"/>
                          </a:solidFill>
                        </a:rPr>
                        <a:t>Rambutan</a:t>
                      </a:r>
                    </a:p>
                  </a:txBody>
                  <a:tcPr>
                    <a:solidFill>
                      <a:schemeClr val="bg1">
                        <a:lumMod val="75000"/>
                      </a:schemeClr>
                    </a:solidFill>
                  </a:tcPr>
                </a:tc>
                <a:tc>
                  <a:txBody>
                    <a:bodyPr/>
                    <a:lstStyle/>
                    <a:p>
                      <a:pPr algn="ctr"/>
                      <a:r>
                        <a:rPr lang="en-US" dirty="0">
                          <a:solidFill>
                            <a:schemeClr val="tx1"/>
                          </a:solidFill>
                        </a:rPr>
                        <a:t>1</a:t>
                      </a:r>
                    </a:p>
                  </a:txBody>
                  <a:tcPr>
                    <a:solidFill>
                      <a:schemeClr val="bg1">
                        <a:lumMod val="75000"/>
                      </a:schemeClr>
                    </a:solidFill>
                  </a:tcPr>
                </a:tc>
                <a:tc>
                  <a:txBody>
                    <a:bodyPr/>
                    <a:lstStyle/>
                    <a:p>
                      <a:r>
                        <a:rPr lang="en-US" dirty="0">
                          <a:solidFill>
                            <a:schemeClr val="tx1"/>
                          </a:solidFill>
                        </a:rPr>
                        <a:t>20</a:t>
                      </a:r>
                    </a:p>
                  </a:txBody>
                  <a:tcPr>
                    <a:solidFill>
                      <a:schemeClr val="bg1">
                        <a:lumMod val="75000"/>
                      </a:schemeClr>
                    </a:solidFill>
                  </a:tcPr>
                </a:tc>
                <a:tc>
                  <a:txBody>
                    <a:bodyPr/>
                    <a:lstStyle/>
                    <a:p>
                      <a:pPr algn="ctr"/>
                      <a:r>
                        <a:rPr lang="en-US" dirty="0">
                          <a:solidFill>
                            <a:schemeClr val="tx1"/>
                          </a:solidFill>
                        </a:rPr>
                        <a:t>50</a:t>
                      </a:r>
                    </a:p>
                  </a:txBody>
                  <a:tcPr>
                    <a:solidFill>
                      <a:schemeClr val="bg1">
                        <a:lumMod val="75000"/>
                      </a:schemeClr>
                    </a:solidFill>
                  </a:tcPr>
                </a:tc>
                <a:tc>
                  <a:txBody>
                    <a:bodyPr/>
                    <a:lstStyle/>
                    <a:p>
                      <a:pPr algn="ctr"/>
                      <a:r>
                        <a:rPr lang="en-US" dirty="0">
                          <a:solidFill>
                            <a:schemeClr val="tx1"/>
                          </a:solidFill>
                        </a:rPr>
                        <a:t>2</a:t>
                      </a:r>
                    </a:p>
                  </a:txBody>
                  <a:tcPr>
                    <a:solidFill>
                      <a:schemeClr val="bg1">
                        <a:lumMod val="75000"/>
                      </a:schemeClr>
                    </a:solidFill>
                  </a:tcPr>
                </a:tc>
                <a:tc>
                  <a:txBody>
                    <a:bodyPr/>
                    <a:lstStyle/>
                    <a:p>
                      <a:pPr algn="ctr"/>
                      <a:r>
                        <a:rPr lang="en-US" dirty="0">
                          <a:solidFill>
                            <a:schemeClr val="tx1"/>
                          </a:solidFill>
                        </a:rPr>
                        <a:t>8</a:t>
                      </a:r>
                    </a:p>
                  </a:txBody>
                  <a:tcPr>
                    <a:solidFill>
                      <a:schemeClr val="bg1">
                        <a:lumMod val="75000"/>
                      </a:schemeClr>
                    </a:solidFill>
                  </a:tcPr>
                </a:tc>
                <a:tc>
                  <a:txBody>
                    <a:bodyPr/>
                    <a:lstStyle/>
                    <a:p>
                      <a:pPr algn="ctr"/>
                      <a:r>
                        <a:rPr lang="en-US" dirty="0">
                          <a:solidFill>
                            <a:schemeClr val="tx1"/>
                          </a:solidFill>
                        </a:rPr>
                        <a:t>0,57</a:t>
                      </a:r>
                    </a:p>
                  </a:txBody>
                  <a:tcPr>
                    <a:solidFill>
                      <a:schemeClr val="bg1">
                        <a:lumMod val="75000"/>
                      </a:schemeClr>
                    </a:solidFill>
                  </a:tcPr>
                </a:tc>
                <a:extLst>
                  <a:ext uri="{0D108BD9-81ED-4DB2-BD59-A6C34878D82A}">
                    <a16:rowId xmlns:a16="http://schemas.microsoft.com/office/drawing/2014/main" val="1796084467"/>
                  </a:ext>
                </a:extLst>
              </a:tr>
              <a:tr h="370840">
                <a:tc>
                  <a:txBody>
                    <a:bodyPr/>
                    <a:lstStyle/>
                    <a:p>
                      <a:r>
                        <a:rPr lang="en-US" dirty="0">
                          <a:solidFill>
                            <a:schemeClr val="tx1"/>
                          </a:solidFill>
                        </a:rPr>
                        <a:t>4</a:t>
                      </a:r>
                    </a:p>
                  </a:txBody>
                  <a:tcPr>
                    <a:solidFill>
                      <a:schemeClr val="bg1">
                        <a:lumMod val="75000"/>
                      </a:schemeClr>
                    </a:solidFill>
                  </a:tcPr>
                </a:tc>
                <a:tc>
                  <a:txBody>
                    <a:bodyPr/>
                    <a:lstStyle/>
                    <a:p>
                      <a:r>
                        <a:rPr lang="en-US" dirty="0">
                          <a:solidFill>
                            <a:schemeClr val="tx1"/>
                          </a:solidFill>
                        </a:rPr>
                        <a:t>Manggis </a:t>
                      </a:r>
                    </a:p>
                  </a:txBody>
                  <a:tcPr>
                    <a:solidFill>
                      <a:schemeClr val="bg1">
                        <a:lumMod val="75000"/>
                      </a:schemeClr>
                    </a:solidFill>
                  </a:tcPr>
                </a:tc>
                <a:tc>
                  <a:txBody>
                    <a:bodyPr/>
                    <a:lstStyle/>
                    <a:p>
                      <a:pPr algn="ctr"/>
                      <a:r>
                        <a:rPr lang="en-US" dirty="0">
                          <a:solidFill>
                            <a:schemeClr val="tx1"/>
                          </a:solidFill>
                        </a:rPr>
                        <a:t>1</a:t>
                      </a:r>
                    </a:p>
                  </a:txBody>
                  <a:tcPr>
                    <a:solidFill>
                      <a:schemeClr val="bg1">
                        <a:lumMod val="75000"/>
                      </a:schemeClr>
                    </a:solidFill>
                  </a:tcPr>
                </a:tc>
                <a:tc>
                  <a:txBody>
                    <a:bodyPr/>
                    <a:lstStyle/>
                    <a:p>
                      <a:r>
                        <a:rPr lang="en-US" dirty="0">
                          <a:solidFill>
                            <a:schemeClr val="tx1"/>
                          </a:solidFill>
                        </a:rPr>
                        <a:t>20</a:t>
                      </a:r>
                    </a:p>
                  </a:txBody>
                  <a:tcPr>
                    <a:solidFill>
                      <a:schemeClr val="bg1">
                        <a:lumMod val="75000"/>
                      </a:schemeClr>
                    </a:solidFill>
                  </a:tcPr>
                </a:tc>
                <a:tc>
                  <a:txBody>
                    <a:bodyPr/>
                    <a:lstStyle/>
                    <a:p>
                      <a:pPr algn="ctr"/>
                      <a:r>
                        <a:rPr lang="en-US" dirty="0">
                          <a:solidFill>
                            <a:schemeClr val="tx1"/>
                          </a:solidFill>
                        </a:rPr>
                        <a:t>50</a:t>
                      </a:r>
                    </a:p>
                  </a:txBody>
                  <a:tcPr>
                    <a:solidFill>
                      <a:schemeClr val="bg1">
                        <a:lumMod val="75000"/>
                      </a:schemeClr>
                    </a:solidFill>
                  </a:tcPr>
                </a:tc>
                <a:tc>
                  <a:txBody>
                    <a:bodyPr/>
                    <a:lstStyle/>
                    <a:p>
                      <a:pPr algn="ctr"/>
                      <a:r>
                        <a:rPr lang="en-US" dirty="0">
                          <a:solidFill>
                            <a:schemeClr val="tx1"/>
                          </a:solidFill>
                        </a:rPr>
                        <a:t>2</a:t>
                      </a:r>
                    </a:p>
                  </a:txBody>
                  <a:tcPr>
                    <a:solidFill>
                      <a:schemeClr val="bg1">
                        <a:lumMod val="75000"/>
                      </a:schemeClr>
                    </a:solidFill>
                  </a:tcPr>
                </a:tc>
                <a:tc>
                  <a:txBody>
                    <a:bodyPr/>
                    <a:lstStyle/>
                    <a:p>
                      <a:pPr algn="ctr"/>
                      <a:r>
                        <a:rPr lang="en-US" dirty="0">
                          <a:solidFill>
                            <a:schemeClr val="tx1"/>
                          </a:solidFill>
                        </a:rPr>
                        <a:t>6</a:t>
                      </a:r>
                    </a:p>
                  </a:txBody>
                  <a:tcPr>
                    <a:solidFill>
                      <a:schemeClr val="bg1">
                        <a:lumMod val="75000"/>
                      </a:schemeClr>
                    </a:solidFill>
                  </a:tcPr>
                </a:tc>
                <a:tc>
                  <a:txBody>
                    <a:bodyPr/>
                    <a:lstStyle/>
                    <a:p>
                      <a:pPr algn="ctr"/>
                      <a:r>
                        <a:rPr lang="en-US" dirty="0">
                          <a:solidFill>
                            <a:schemeClr val="tx1"/>
                          </a:solidFill>
                        </a:rPr>
                        <a:t>0,6</a:t>
                      </a:r>
                    </a:p>
                  </a:txBody>
                  <a:tcPr>
                    <a:solidFill>
                      <a:schemeClr val="bg1">
                        <a:lumMod val="75000"/>
                      </a:schemeClr>
                    </a:solidFill>
                  </a:tcPr>
                </a:tc>
                <a:extLst>
                  <a:ext uri="{0D108BD9-81ED-4DB2-BD59-A6C34878D82A}">
                    <a16:rowId xmlns:a16="http://schemas.microsoft.com/office/drawing/2014/main" val="1253589449"/>
                  </a:ext>
                </a:extLst>
              </a:tr>
              <a:tr h="370840">
                <a:tc>
                  <a:txBody>
                    <a:bodyPr/>
                    <a:lstStyle/>
                    <a:p>
                      <a:r>
                        <a:rPr lang="en-US" dirty="0">
                          <a:solidFill>
                            <a:schemeClr val="tx1"/>
                          </a:solidFill>
                        </a:rPr>
                        <a:t>5</a:t>
                      </a:r>
                    </a:p>
                  </a:txBody>
                  <a:tcPr>
                    <a:solidFill>
                      <a:schemeClr val="bg1">
                        <a:lumMod val="75000"/>
                      </a:schemeClr>
                    </a:solidFill>
                  </a:tcPr>
                </a:tc>
                <a:tc>
                  <a:txBody>
                    <a:bodyPr/>
                    <a:lstStyle/>
                    <a:p>
                      <a:r>
                        <a:rPr lang="en-US" dirty="0" err="1">
                          <a:solidFill>
                            <a:schemeClr val="tx1"/>
                          </a:solidFill>
                        </a:rPr>
                        <a:t>Sengon</a:t>
                      </a:r>
                      <a:r>
                        <a:rPr lang="en-US" dirty="0">
                          <a:solidFill>
                            <a:schemeClr val="tx1"/>
                          </a:solidFill>
                        </a:rPr>
                        <a:t> </a:t>
                      </a:r>
                    </a:p>
                  </a:txBody>
                  <a:tcPr>
                    <a:solidFill>
                      <a:schemeClr val="bg1">
                        <a:lumMod val="75000"/>
                      </a:schemeClr>
                    </a:solidFill>
                  </a:tcPr>
                </a:tc>
                <a:tc>
                  <a:txBody>
                    <a:bodyPr/>
                    <a:lstStyle/>
                    <a:p>
                      <a:pPr algn="ctr"/>
                      <a:r>
                        <a:rPr lang="en-US" dirty="0">
                          <a:solidFill>
                            <a:schemeClr val="tx1"/>
                          </a:solidFill>
                        </a:rPr>
                        <a:t>1</a:t>
                      </a:r>
                    </a:p>
                  </a:txBody>
                  <a:tcPr>
                    <a:solidFill>
                      <a:schemeClr val="bg1">
                        <a:lumMod val="75000"/>
                      </a:schemeClr>
                    </a:solidFill>
                  </a:tcPr>
                </a:tc>
                <a:tc>
                  <a:txBody>
                    <a:bodyPr/>
                    <a:lstStyle/>
                    <a:p>
                      <a:r>
                        <a:rPr lang="en-US" dirty="0">
                          <a:solidFill>
                            <a:schemeClr val="tx1"/>
                          </a:solidFill>
                        </a:rPr>
                        <a:t>30</a:t>
                      </a:r>
                    </a:p>
                  </a:txBody>
                  <a:tcPr>
                    <a:solidFill>
                      <a:schemeClr val="bg1">
                        <a:lumMod val="75000"/>
                      </a:schemeClr>
                    </a:solidFill>
                  </a:tcPr>
                </a:tc>
                <a:tc>
                  <a:txBody>
                    <a:bodyPr/>
                    <a:lstStyle/>
                    <a:p>
                      <a:pPr algn="ctr"/>
                      <a:r>
                        <a:rPr lang="en-US" dirty="0">
                          <a:solidFill>
                            <a:schemeClr val="tx1"/>
                          </a:solidFill>
                        </a:rPr>
                        <a:t>105</a:t>
                      </a:r>
                    </a:p>
                  </a:txBody>
                  <a:tcPr>
                    <a:solidFill>
                      <a:schemeClr val="bg1">
                        <a:lumMod val="75000"/>
                      </a:schemeClr>
                    </a:solidFill>
                  </a:tcPr>
                </a:tc>
                <a:tc>
                  <a:txBody>
                    <a:bodyPr/>
                    <a:lstStyle/>
                    <a:p>
                      <a:pPr algn="ctr"/>
                      <a:r>
                        <a:rPr lang="en-US" dirty="0">
                          <a:solidFill>
                            <a:schemeClr val="tx1"/>
                          </a:solidFill>
                        </a:rPr>
                        <a:t>2</a:t>
                      </a:r>
                    </a:p>
                  </a:txBody>
                  <a:tcPr>
                    <a:solidFill>
                      <a:schemeClr val="bg1">
                        <a:lumMod val="75000"/>
                      </a:schemeClr>
                    </a:solidFill>
                  </a:tcPr>
                </a:tc>
                <a:tc>
                  <a:txBody>
                    <a:bodyPr/>
                    <a:lstStyle/>
                    <a:p>
                      <a:pPr algn="ctr"/>
                      <a:r>
                        <a:rPr lang="en-US" dirty="0">
                          <a:solidFill>
                            <a:schemeClr val="tx1"/>
                          </a:solidFill>
                        </a:rPr>
                        <a:t>15</a:t>
                      </a:r>
                    </a:p>
                  </a:txBody>
                  <a:tcPr>
                    <a:solidFill>
                      <a:schemeClr val="bg1">
                        <a:lumMod val="75000"/>
                      </a:schemeClr>
                    </a:solidFill>
                  </a:tcPr>
                </a:tc>
                <a:tc>
                  <a:txBody>
                    <a:bodyPr/>
                    <a:lstStyle/>
                    <a:p>
                      <a:pPr algn="ctr"/>
                      <a:r>
                        <a:rPr lang="en-US" dirty="0">
                          <a:solidFill>
                            <a:schemeClr val="tx1"/>
                          </a:solidFill>
                        </a:rPr>
                        <a:t>0,4</a:t>
                      </a:r>
                    </a:p>
                  </a:txBody>
                  <a:tcPr>
                    <a:solidFill>
                      <a:schemeClr val="bg1">
                        <a:lumMod val="75000"/>
                      </a:schemeClr>
                    </a:solidFill>
                  </a:tcPr>
                </a:tc>
                <a:extLst>
                  <a:ext uri="{0D108BD9-81ED-4DB2-BD59-A6C34878D82A}">
                    <a16:rowId xmlns:a16="http://schemas.microsoft.com/office/drawing/2014/main" val="4251477897"/>
                  </a:ext>
                </a:extLst>
              </a:tr>
              <a:tr h="370840">
                <a:tc>
                  <a:txBody>
                    <a:bodyPr/>
                    <a:lstStyle/>
                    <a:p>
                      <a:r>
                        <a:rPr lang="en-US" dirty="0">
                          <a:solidFill>
                            <a:schemeClr val="tx1"/>
                          </a:solidFill>
                        </a:rPr>
                        <a:t>6</a:t>
                      </a:r>
                    </a:p>
                  </a:txBody>
                  <a:tcPr>
                    <a:solidFill>
                      <a:schemeClr val="bg1">
                        <a:lumMod val="75000"/>
                      </a:schemeClr>
                    </a:solidFill>
                  </a:tcPr>
                </a:tc>
                <a:tc>
                  <a:txBody>
                    <a:bodyPr/>
                    <a:lstStyle/>
                    <a:p>
                      <a:r>
                        <a:rPr lang="en-US" dirty="0" err="1">
                          <a:solidFill>
                            <a:schemeClr val="tx1"/>
                          </a:solidFill>
                        </a:rPr>
                        <a:t>Duku</a:t>
                      </a:r>
                      <a:endParaRPr lang="en-US" dirty="0">
                        <a:solidFill>
                          <a:schemeClr val="tx1"/>
                        </a:solidFill>
                      </a:endParaRPr>
                    </a:p>
                  </a:txBody>
                  <a:tcPr>
                    <a:solidFill>
                      <a:schemeClr val="bg1">
                        <a:lumMod val="75000"/>
                      </a:schemeClr>
                    </a:solidFill>
                  </a:tcPr>
                </a:tc>
                <a:tc>
                  <a:txBody>
                    <a:bodyPr/>
                    <a:lstStyle/>
                    <a:p>
                      <a:pPr algn="ctr"/>
                      <a:r>
                        <a:rPr lang="en-US" dirty="0">
                          <a:solidFill>
                            <a:schemeClr val="tx1"/>
                          </a:solidFill>
                        </a:rPr>
                        <a:t>1</a:t>
                      </a:r>
                    </a:p>
                  </a:txBody>
                  <a:tcPr>
                    <a:solidFill>
                      <a:schemeClr val="bg1">
                        <a:lumMod val="75000"/>
                      </a:schemeClr>
                    </a:solidFill>
                  </a:tcPr>
                </a:tc>
                <a:tc>
                  <a:txBody>
                    <a:bodyPr/>
                    <a:lstStyle/>
                    <a:p>
                      <a:r>
                        <a:rPr lang="en-US" dirty="0">
                          <a:solidFill>
                            <a:schemeClr val="tx1"/>
                          </a:solidFill>
                        </a:rPr>
                        <a:t>40</a:t>
                      </a:r>
                    </a:p>
                  </a:txBody>
                  <a:tcPr>
                    <a:solidFill>
                      <a:schemeClr val="bg1">
                        <a:lumMod val="75000"/>
                      </a:schemeClr>
                    </a:solidFill>
                  </a:tcPr>
                </a:tc>
                <a:tc>
                  <a:txBody>
                    <a:bodyPr/>
                    <a:lstStyle/>
                    <a:p>
                      <a:pPr algn="ctr"/>
                      <a:r>
                        <a:rPr lang="en-US" dirty="0">
                          <a:solidFill>
                            <a:schemeClr val="tx1"/>
                          </a:solidFill>
                        </a:rPr>
                        <a:t>80</a:t>
                      </a:r>
                    </a:p>
                  </a:txBody>
                  <a:tcPr>
                    <a:solidFill>
                      <a:schemeClr val="bg1">
                        <a:lumMod val="75000"/>
                      </a:schemeClr>
                    </a:solidFill>
                  </a:tcPr>
                </a:tc>
                <a:tc>
                  <a:txBody>
                    <a:bodyPr/>
                    <a:lstStyle/>
                    <a:p>
                      <a:pPr algn="ctr"/>
                      <a:r>
                        <a:rPr lang="en-US" dirty="0">
                          <a:solidFill>
                            <a:schemeClr val="tx1"/>
                          </a:solidFill>
                        </a:rPr>
                        <a:t>2</a:t>
                      </a:r>
                    </a:p>
                  </a:txBody>
                  <a:tcPr>
                    <a:solidFill>
                      <a:schemeClr val="bg1">
                        <a:lumMod val="75000"/>
                      </a:schemeClr>
                    </a:solidFill>
                  </a:tcPr>
                </a:tc>
                <a:tc>
                  <a:txBody>
                    <a:bodyPr/>
                    <a:lstStyle/>
                    <a:p>
                      <a:pPr algn="ctr"/>
                      <a:r>
                        <a:rPr lang="en-US" dirty="0">
                          <a:solidFill>
                            <a:schemeClr val="tx1"/>
                          </a:solidFill>
                        </a:rPr>
                        <a:t>8</a:t>
                      </a:r>
                    </a:p>
                  </a:txBody>
                  <a:tcPr>
                    <a:solidFill>
                      <a:schemeClr val="bg1">
                        <a:lumMod val="75000"/>
                      </a:schemeClr>
                    </a:solidFill>
                  </a:tcPr>
                </a:tc>
                <a:tc>
                  <a:txBody>
                    <a:bodyPr/>
                    <a:lstStyle/>
                    <a:p>
                      <a:pPr algn="ctr"/>
                      <a:r>
                        <a:rPr lang="en-US" dirty="0">
                          <a:solidFill>
                            <a:schemeClr val="tx1"/>
                          </a:solidFill>
                        </a:rPr>
                        <a:t>0,85</a:t>
                      </a:r>
                    </a:p>
                  </a:txBody>
                  <a:tcPr>
                    <a:solidFill>
                      <a:schemeClr val="bg1">
                        <a:lumMod val="75000"/>
                      </a:schemeClr>
                    </a:solidFill>
                  </a:tcPr>
                </a:tc>
                <a:extLst>
                  <a:ext uri="{0D108BD9-81ED-4DB2-BD59-A6C34878D82A}">
                    <a16:rowId xmlns:a16="http://schemas.microsoft.com/office/drawing/2014/main" val="1845895780"/>
                  </a:ext>
                </a:extLst>
              </a:tr>
              <a:tr h="370840">
                <a:tc>
                  <a:txBody>
                    <a:bodyPr/>
                    <a:lstStyle/>
                    <a:p>
                      <a:r>
                        <a:rPr lang="en-US" dirty="0">
                          <a:solidFill>
                            <a:schemeClr val="tx1"/>
                          </a:solidFill>
                        </a:rPr>
                        <a:t>7</a:t>
                      </a:r>
                    </a:p>
                  </a:txBody>
                  <a:tcPr>
                    <a:solidFill>
                      <a:schemeClr val="bg1">
                        <a:lumMod val="75000"/>
                      </a:schemeClr>
                    </a:solidFill>
                  </a:tcPr>
                </a:tc>
                <a:tc>
                  <a:txBody>
                    <a:bodyPr/>
                    <a:lstStyle/>
                    <a:p>
                      <a:r>
                        <a:rPr lang="en-US" dirty="0" err="1">
                          <a:solidFill>
                            <a:schemeClr val="tx1"/>
                          </a:solidFill>
                        </a:rPr>
                        <a:t>Mahoni</a:t>
                      </a:r>
                      <a:endParaRPr lang="en-US" dirty="0">
                        <a:solidFill>
                          <a:schemeClr val="tx1"/>
                        </a:solidFill>
                      </a:endParaRPr>
                    </a:p>
                  </a:txBody>
                  <a:tcPr>
                    <a:solidFill>
                      <a:schemeClr val="bg1">
                        <a:lumMod val="75000"/>
                      </a:schemeClr>
                    </a:solidFill>
                  </a:tcPr>
                </a:tc>
                <a:tc>
                  <a:txBody>
                    <a:bodyPr/>
                    <a:lstStyle/>
                    <a:p>
                      <a:pPr algn="ctr"/>
                      <a:r>
                        <a:rPr lang="en-US" dirty="0">
                          <a:solidFill>
                            <a:schemeClr val="tx1"/>
                          </a:solidFill>
                        </a:rPr>
                        <a:t>1</a:t>
                      </a:r>
                    </a:p>
                  </a:txBody>
                  <a:tcPr>
                    <a:solidFill>
                      <a:schemeClr val="bg1">
                        <a:lumMod val="75000"/>
                      </a:schemeClr>
                    </a:solidFill>
                  </a:tcPr>
                </a:tc>
                <a:tc>
                  <a:txBody>
                    <a:bodyPr/>
                    <a:lstStyle/>
                    <a:p>
                      <a:r>
                        <a:rPr lang="en-US" dirty="0">
                          <a:solidFill>
                            <a:schemeClr val="tx1"/>
                          </a:solidFill>
                        </a:rPr>
                        <a:t>50</a:t>
                      </a:r>
                    </a:p>
                  </a:txBody>
                  <a:tcPr>
                    <a:solidFill>
                      <a:schemeClr val="bg1">
                        <a:lumMod val="75000"/>
                      </a:schemeClr>
                    </a:solidFill>
                  </a:tcPr>
                </a:tc>
                <a:tc>
                  <a:txBody>
                    <a:bodyPr/>
                    <a:lstStyle/>
                    <a:p>
                      <a:pPr algn="ctr"/>
                      <a:r>
                        <a:rPr lang="en-US" dirty="0">
                          <a:solidFill>
                            <a:schemeClr val="tx1"/>
                          </a:solidFill>
                        </a:rPr>
                        <a:t>98</a:t>
                      </a:r>
                    </a:p>
                  </a:txBody>
                  <a:tcPr>
                    <a:solidFill>
                      <a:schemeClr val="bg1">
                        <a:lumMod val="75000"/>
                      </a:schemeClr>
                    </a:solidFill>
                  </a:tcPr>
                </a:tc>
                <a:tc>
                  <a:txBody>
                    <a:bodyPr/>
                    <a:lstStyle/>
                    <a:p>
                      <a:pPr algn="ctr"/>
                      <a:r>
                        <a:rPr lang="en-US" dirty="0">
                          <a:solidFill>
                            <a:schemeClr val="tx1"/>
                          </a:solidFill>
                        </a:rPr>
                        <a:t>3</a:t>
                      </a:r>
                    </a:p>
                  </a:txBody>
                  <a:tcPr>
                    <a:solidFill>
                      <a:schemeClr val="bg1">
                        <a:lumMod val="75000"/>
                      </a:schemeClr>
                    </a:solidFill>
                  </a:tcPr>
                </a:tc>
                <a:tc>
                  <a:txBody>
                    <a:bodyPr/>
                    <a:lstStyle/>
                    <a:p>
                      <a:pPr algn="ctr"/>
                      <a:r>
                        <a:rPr lang="en-US" dirty="0">
                          <a:solidFill>
                            <a:schemeClr val="tx1"/>
                          </a:solidFill>
                        </a:rPr>
                        <a:t>10</a:t>
                      </a:r>
                    </a:p>
                  </a:txBody>
                  <a:tcPr>
                    <a:solidFill>
                      <a:schemeClr val="bg1">
                        <a:lumMod val="75000"/>
                      </a:schemeClr>
                    </a:solidFill>
                  </a:tcPr>
                </a:tc>
                <a:tc>
                  <a:txBody>
                    <a:bodyPr/>
                    <a:lstStyle/>
                    <a:p>
                      <a:pPr algn="ctr"/>
                      <a:r>
                        <a:rPr lang="en-US" dirty="0">
                          <a:solidFill>
                            <a:schemeClr val="tx1"/>
                          </a:solidFill>
                        </a:rPr>
                        <a:t>0,6</a:t>
                      </a:r>
                    </a:p>
                  </a:txBody>
                  <a:tcPr>
                    <a:solidFill>
                      <a:schemeClr val="bg1">
                        <a:lumMod val="75000"/>
                      </a:schemeClr>
                    </a:solidFill>
                  </a:tcPr>
                </a:tc>
                <a:extLst>
                  <a:ext uri="{0D108BD9-81ED-4DB2-BD59-A6C34878D82A}">
                    <a16:rowId xmlns:a16="http://schemas.microsoft.com/office/drawing/2014/main" val="289829470"/>
                  </a:ext>
                </a:extLst>
              </a:tr>
              <a:tr h="370840">
                <a:tc>
                  <a:txBody>
                    <a:bodyPr/>
                    <a:lstStyle/>
                    <a:p>
                      <a:r>
                        <a:rPr lang="en-US" dirty="0">
                          <a:solidFill>
                            <a:schemeClr val="tx1"/>
                          </a:solidFill>
                        </a:rPr>
                        <a:t>8</a:t>
                      </a:r>
                    </a:p>
                  </a:txBody>
                  <a:tcPr>
                    <a:solidFill>
                      <a:schemeClr val="bg1">
                        <a:lumMod val="75000"/>
                      </a:schemeClr>
                    </a:solidFill>
                  </a:tcPr>
                </a:tc>
                <a:tc>
                  <a:txBody>
                    <a:bodyPr/>
                    <a:lstStyle/>
                    <a:p>
                      <a:r>
                        <a:rPr lang="en-US" dirty="0">
                          <a:solidFill>
                            <a:schemeClr val="tx1"/>
                          </a:solidFill>
                        </a:rPr>
                        <a:t>Durian</a:t>
                      </a:r>
                    </a:p>
                  </a:txBody>
                  <a:tcPr>
                    <a:solidFill>
                      <a:schemeClr val="bg1">
                        <a:lumMod val="75000"/>
                      </a:schemeClr>
                    </a:solidFill>
                  </a:tcPr>
                </a:tc>
                <a:tc>
                  <a:txBody>
                    <a:bodyPr/>
                    <a:lstStyle/>
                    <a:p>
                      <a:pPr algn="ctr"/>
                      <a:r>
                        <a:rPr lang="en-US" dirty="0">
                          <a:solidFill>
                            <a:schemeClr val="tx1"/>
                          </a:solidFill>
                        </a:rPr>
                        <a:t>1</a:t>
                      </a:r>
                    </a:p>
                  </a:txBody>
                  <a:tcPr>
                    <a:solidFill>
                      <a:schemeClr val="bg1">
                        <a:lumMod val="75000"/>
                      </a:schemeClr>
                    </a:solidFill>
                  </a:tcPr>
                </a:tc>
                <a:tc>
                  <a:txBody>
                    <a:bodyPr/>
                    <a:lstStyle/>
                    <a:p>
                      <a:r>
                        <a:rPr lang="en-US" dirty="0">
                          <a:solidFill>
                            <a:schemeClr val="tx1"/>
                          </a:solidFill>
                        </a:rPr>
                        <a:t>20</a:t>
                      </a:r>
                    </a:p>
                  </a:txBody>
                  <a:tcPr>
                    <a:solidFill>
                      <a:schemeClr val="bg1">
                        <a:lumMod val="75000"/>
                      </a:schemeClr>
                    </a:solidFill>
                  </a:tcPr>
                </a:tc>
                <a:tc>
                  <a:txBody>
                    <a:bodyPr/>
                    <a:lstStyle/>
                    <a:p>
                      <a:pPr algn="ctr"/>
                      <a:r>
                        <a:rPr lang="en-US" dirty="0">
                          <a:solidFill>
                            <a:schemeClr val="tx1"/>
                          </a:solidFill>
                        </a:rPr>
                        <a:t>40</a:t>
                      </a:r>
                    </a:p>
                  </a:txBody>
                  <a:tcPr>
                    <a:solidFill>
                      <a:schemeClr val="bg1">
                        <a:lumMod val="75000"/>
                      </a:schemeClr>
                    </a:solidFill>
                  </a:tcPr>
                </a:tc>
                <a:tc>
                  <a:txBody>
                    <a:bodyPr/>
                    <a:lstStyle/>
                    <a:p>
                      <a:pPr algn="ctr"/>
                      <a:r>
                        <a:rPr lang="en-US" dirty="0">
                          <a:solidFill>
                            <a:schemeClr val="tx1"/>
                          </a:solidFill>
                        </a:rPr>
                        <a:t>2</a:t>
                      </a:r>
                    </a:p>
                  </a:txBody>
                  <a:tcPr>
                    <a:solidFill>
                      <a:schemeClr val="bg1">
                        <a:lumMod val="75000"/>
                      </a:schemeClr>
                    </a:solidFill>
                  </a:tcPr>
                </a:tc>
                <a:tc>
                  <a:txBody>
                    <a:bodyPr/>
                    <a:lstStyle/>
                    <a:p>
                      <a:pPr algn="ctr"/>
                      <a:r>
                        <a:rPr lang="en-US" dirty="0">
                          <a:solidFill>
                            <a:schemeClr val="tx1"/>
                          </a:solidFill>
                        </a:rPr>
                        <a:t>8</a:t>
                      </a:r>
                    </a:p>
                  </a:txBody>
                  <a:tcPr>
                    <a:solidFill>
                      <a:schemeClr val="bg1">
                        <a:lumMod val="75000"/>
                      </a:schemeClr>
                    </a:solidFill>
                  </a:tcPr>
                </a:tc>
                <a:tc>
                  <a:txBody>
                    <a:bodyPr/>
                    <a:lstStyle/>
                    <a:p>
                      <a:pPr algn="ctr"/>
                      <a:r>
                        <a:rPr lang="en-US" dirty="0">
                          <a:solidFill>
                            <a:schemeClr val="tx1"/>
                          </a:solidFill>
                        </a:rPr>
                        <a:t>0,54</a:t>
                      </a:r>
                    </a:p>
                  </a:txBody>
                  <a:tcPr>
                    <a:solidFill>
                      <a:schemeClr val="bg1">
                        <a:lumMod val="75000"/>
                      </a:schemeClr>
                    </a:solidFill>
                  </a:tcPr>
                </a:tc>
                <a:extLst>
                  <a:ext uri="{0D108BD9-81ED-4DB2-BD59-A6C34878D82A}">
                    <a16:rowId xmlns:a16="http://schemas.microsoft.com/office/drawing/2014/main" val="3651057079"/>
                  </a:ext>
                </a:extLst>
              </a:tr>
              <a:tr h="370840">
                <a:tc>
                  <a:txBody>
                    <a:bodyPr/>
                    <a:lstStyle/>
                    <a:p>
                      <a:r>
                        <a:rPr lang="en-US" dirty="0">
                          <a:solidFill>
                            <a:schemeClr val="tx1"/>
                          </a:solidFill>
                        </a:rPr>
                        <a:t>9</a:t>
                      </a:r>
                    </a:p>
                  </a:txBody>
                  <a:tcPr>
                    <a:solidFill>
                      <a:schemeClr val="bg1">
                        <a:lumMod val="75000"/>
                      </a:schemeClr>
                    </a:solidFill>
                  </a:tcPr>
                </a:tc>
                <a:tc>
                  <a:txBody>
                    <a:bodyPr/>
                    <a:lstStyle/>
                    <a:p>
                      <a:r>
                        <a:rPr lang="en-US" dirty="0" err="1">
                          <a:solidFill>
                            <a:schemeClr val="tx1"/>
                          </a:solidFill>
                        </a:rPr>
                        <a:t>Rajumas</a:t>
                      </a:r>
                      <a:r>
                        <a:rPr lang="en-US" dirty="0">
                          <a:solidFill>
                            <a:schemeClr val="tx1"/>
                          </a:solidFill>
                        </a:rPr>
                        <a:t> </a:t>
                      </a:r>
                    </a:p>
                  </a:txBody>
                  <a:tcPr>
                    <a:solidFill>
                      <a:schemeClr val="bg1">
                        <a:lumMod val="75000"/>
                      </a:schemeClr>
                    </a:solidFill>
                  </a:tcPr>
                </a:tc>
                <a:tc>
                  <a:txBody>
                    <a:bodyPr/>
                    <a:lstStyle/>
                    <a:p>
                      <a:pPr algn="ctr"/>
                      <a:r>
                        <a:rPr lang="en-US" dirty="0">
                          <a:solidFill>
                            <a:schemeClr val="tx1"/>
                          </a:solidFill>
                        </a:rPr>
                        <a:t>1</a:t>
                      </a:r>
                    </a:p>
                  </a:txBody>
                  <a:tcPr>
                    <a:solidFill>
                      <a:schemeClr val="bg1">
                        <a:lumMod val="75000"/>
                      </a:schemeClr>
                    </a:solidFill>
                  </a:tcPr>
                </a:tc>
                <a:tc>
                  <a:txBody>
                    <a:bodyPr/>
                    <a:lstStyle/>
                    <a:p>
                      <a:r>
                        <a:rPr lang="en-US" dirty="0">
                          <a:solidFill>
                            <a:schemeClr val="tx1"/>
                          </a:solidFill>
                        </a:rPr>
                        <a:t>48</a:t>
                      </a:r>
                    </a:p>
                  </a:txBody>
                  <a:tcPr>
                    <a:solidFill>
                      <a:schemeClr val="bg1">
                        <a:lumMod val="75000"/>
                      </a:schemeClr>
                    </a:solidFill>
                  </a:tcPr>
                </a:tc>
                <a:tc>
                  <a:txBody>
                    <a:bodyPr/>
                    <a:lstStyle/>
                    <a:p>
                      <a:pPr algn="ctr"/>
                      <a:r>
                        <a:rPr lang="en-US" dirty="0">
                          <a:solidFill>
                            <a:schemeClr val="tx1"/>
                          </a:solidFill>
                        </a:rPr>
                        <a:t>78</a:t>
                      </a:r>
                    </a:p>
                  </a:txBody>
                  <a:tcPr>
                    <a:solidFill>
                      <a:schemeClr val="bg1">
                        <a:lumMod val="75000"/>
                      </a:schemeClr>
                    </a:solidFill>
                  </a:tcPr>
                </a:tc>
                <a:tc>
                  <a:txBody>
                    <a:bodyPr/>
                    <a:lstStyle/>
                    <a:p>
                      <a:pPr algn="ctr"/>
                      <a:r>
                        <a:rPr lang="en-US" dirty="0">
                          <a:solidFill>
                            <a:schemeClr val="tx1"/>
                          </a:solidFill>
                        </a:rPr>
                        <a:t>2</a:t>
                      </a:r>
                    </a:p>
                  </a:txBody>
                  <a:tcPr>
                    <a:solidFill>
                      <a:schemeClr val="bg1">
                        <a:lumMod val="75000"/>
                      </a:schemeClr>
                    </a:solidFill>
                  </a:tcPr>
                </a:tc>
                <a:tc>
                  <a:txBody>
                    <a:bodyPr/>
                    <a:lstStyle/>
                    <a:p>
                      <a:pPr algn="ctr"/>
                      <a:r>
                        <a:rPr lang="en-US" dirty="0">
                          <a:solidFill>
                            <a:schemeClr val="tx1"/>
                          </a:solidFill>
                        </a:rPr>
                        <a:t>10</a:t>
                      </a:r>
                    </a:p>
                  </a:txBody>
                  <a:tcPr>
                    <a:solidFill>
                      <a:schemeClr val="bg1">
                        <a:lumMod val="75000"/>
                      </a:schemeClr>
                    </a:solidFill>
                  </a:tcPr>
                </a:tc>
                <a:tc>
                  <a:txBody>
                    <a:bodyPr/>
                    <a:lstStyle/>
                    <a:p>
                      <a:pPr algn="ctr"/>
                      <a:r>
                        <a:rPr lang="en-US" dirty="0">
                          <a:solidFill>
                            <a:schemeClr val="tx1"/>
                          </a:solidFill>
                        </a:rPr>
                        <a:t>0,6</a:t>
                      </a:r>
                    </a:p>
                  </a:txBody>
                  <a:tcPr>
                    <a:solidFill>
                      <a:schemeClr val="bg1">
                        <a:lumMod val="75000"/>
                      </a:schemeClr>
                    </a:solidFill>
                  </a:tcPr>
                </a:tc>
                <a:extLst>
                  <a:ext uri="{0D108BD9-81ED-4DB2-BD59-A6C34878D82A}">
                    <a16:rowId xmlns:a16="http://schemas.microsoft.com/office/drawing/2014/main" val="1636317510"/>
                  </a:ext>
                </a:extLst>
              </a:tr>
              <a:tr h="370840">
                <a:tc>
                  <a:txBody>
                    <a:bodyPr/>
                    <a:lstStyle/>
                    <a:p>
                      <a:r>
                        <a:rPr lang="en-US" dirty="0">
                          <a:solidFill>
                            <a:schemeClr val="tx1"/>
                          </a:solidFill>
                        </a:rPr>
                        <a:t>10</a:t>
                      </a:r>
                    </a:p>
                  </a:txBody>
                  <a:tcPr>
                    <a:solidFill>
                      <a:schemeClr val="bg1">
                        <a:lumMod val="75000"/>
                      </a:schemeClr>
                    </a:solidFill>
                  </a:tcPr>
                </a:tc>
                <a:tc>
                  <a:txBody>
                    <a:bodyPr/>
                    <a:lstStyle/>
                    <a:p>
                      <a:r>
                        <a:rPr lang="en-US" dirty="0">
                          <a:solidFill>
                            <a:schemeClr val="tx1"/>
                          </a:solidFill>
                        </a:rPr>
                        <a:t>Dadap</a:t>
                      </a:r>
                    </a:p>
                  </a:txBody>
                  <a:tcPr>
                    <a:solidFill>
                      <a:schemeClr val="bg1">
                        <a:lumMod val="75000"/>
                      </a:schemeClr>
                    </a:solidFill>
                  </a:tcPr>
                </a:tc>
                <a:tc>
                  <a:txBody>
                    <a:bodyPr/>
                    <a:lstStyle/>
                    <a:p>
                      <a:pPr algn="ctr"/>
                      <a:r>
                        <a:rPr lang="en-US" dirty="0">
                          <a:solidFill>
                            <a:schemeClr val="tx1"/>
                          </a:solidFill>
                        </a:rPr>
                        <a:t>1</a:t>
                      </a:r>
                    </a:p>
                  </a:txBody>
                  <a:tcPr>
                    <a:solidFill>
                      <a:schemeClr val="bg1">
                        <a:lumMod val="75000"/>
                      </a:schemeClr>
                    </a:solidFill>
                  </a:tcPr>
                </a:tc>
                <a:tc>
                  <a:txBody>
                    <a:bodyPr/>
                    <a:lstStyle/>
                    <a:p>
                      <a:r>
                        <a:rPr lang="en-US" dirty="0">
                          <a:solidFill>
                            <a:schemeClr val="tx1"/>
                          </a:solidFill>
                        </a:rPr>
                        <a:t>40</a:t>
                      </a:r>
                    </a:p>
                  </a:txBody>
                  <a:tcPr>
                    <a:solidFill>
                      <a:schemeClr val="bg1">
                        <a:lumMod val="75000"/>
                      </a:schemeClr>
                    </a:solidFill>
                  </a:tcPr>
                </a:tc>
                <a:tc>
                  <a:txBody>
                    <a:bodyPr/>
                    <a:lstStyle/>
                    <a:p>
                      <a:pPr algn="ctr"/>
                      <a:r>
                        <a:rPr lang="en-US" dirty="0">
                          <a:solidFill>
                            <a:schemeClr val="tx1"/>
                          </a:solidFill>
                        </a:rPr>
                        <a:t>80</a:t>
                      </a:r>
                    </a:p>
                  </a:txBody>
                  <a:tcPr>
                    <a:solidFill>
                      <a:schemeClr val="bg1">
                        <a:lumMod val="75000"/>
                      </a:schemeClr>
                    </a:solidFill>
                  </a:tcPr>
                </a:tc>
                <a:tc>
                  <a:txBody>
                    <a:bodyPr/>
                    <a:lstStyle/>
                    <a:p>
                      <a:pPr algn="ctr"/>
                      <a:r>
                        <a:rPr lang="en-US" dirty="0">
                          <a:solidFill>
                            <a:schemeClr val="tx1"/>
                          </a:solidFill>
                        </a:rPr>
                        <a:t>3</a:t>
                      </a:r>
                    </a:p>
                  </a:txBody>
                  <a:tcPr>
                    <a:solidFill>
                      <a:schemeClr val="bg1">
                        <a:lumMod val="75000"/>
                      </a:schemeClr>
                    </a:solidFill>
                  </a:tcPr>
                </a:tc>
                <a:tc>
                  <a:txBody>
                    <a:bodyPr/>
                    <a:lstStyle/>
                    <a:p>
                      <a:pPr algn="ctr"/>
                      <a:r>
                        <a:rPr lang="en-US" dirty="0">
                          <a:solidFill>
                            <a:schemeClr val="tx1"/>
                          </a:solidFill>
                        </a:rPr>
                        <a:t>8</a:t>
                      </a:r>
                    </a:p>
                  </a:txBody>
                  <a:tcPr>
                    <a:solidFill>
                      <a:schemeClr val="bg1">
                        <a:lumMod val="75000"/>
                      </a:schemeClr>
                    </a:solidFill>
                  </a:tcPr>
                </a:tc>
                <a:tc>
                  <a:txBody>
                    <a:bodyPr/>
                    <a:lstStyle/>
                    <a:p>
                      <a:pPr algn="ctr"/>
                      <a:r>
                        <a:rPr lang="en-US" dirty="0">
                          <a:solidFill>
                            <a:schemeClr val="tx1"/>
                          </a:solidFill>
                        </a:rPr>
                        <a:t>0,4</a:t>
                      </a:r>
                    </a:p>
                  </a:txBody>
                  <a:tcPr>
                    <a:solidFill>
                      <a:schemeClr val="bg1">
                        <a:lumMod val="75000"/>
                      </a:schemeClr>
                    </a:solidFill>
                  </a:tcPr>
                </a:tc>
                <a:extLst>
                  <a:ext uri="{0D108BD9-81ED-4DB2-BD59-A6C34878D82A}">
                    <a16:rowId xmlns:a16="http://schemas.microsoft.com/office/drawing/2014/main" val="3105515477"/>
                  </a:ext>
                </a:extLst>
              </a:tr>
            </a:tbl>
          </a:graphicData>
        </a:graphic>
      </p:graphicFrame>
    </p:spTree>
    <p:extLst>
      <p:ext uri="{BB962C8B-B14F-4D97-AF65-F5344CB8AC3E}">
        <p14:creationId xmlns:p14="http://schemas.microsoft.com/office/powerpoint/2010/main" val="3050034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35A20-F37E-6609-5D40-5886F692CF4F}"/>
              </a:ext>
            </a:extLst>
          </p:cNvPr>
          <p:cNvSpPr>
            <a:spLocks noGrp="1"/>
          </p:cNvSpPr>
          <p:nvPr>
            <p:ph type="title"/>
          </p:nvPr>
        </p:nvSpPr>
        <p:spPr/>
        <p:txBody>
          <a:bodyPr/>
          <a:lstStyle/>
          <a:p>
            <a:r>
              <a:rPr lang="en-US" dirty="0"/>
              <a:t>SILAHKAN DIHITUNG </a:t>
            </a:r>
          </a:p>
        </p:txBody>
      </p:sp>
      <p:sp>
        <p:nvSpPr>
          <p:cNvPr id="3" name="Content Placeholder 2">
            <a:extLst>
              <a:ext uri="{FF2B5EF4-FFF2-40B4-BE49-F238E27FC236}">
                <a16:creationId xmlns:a16="http://schemas.microsoft.com/office/drawing/2014/main" id="{2F7E2C85-7EA1-68B1-F3DD-03B383094E0F}"/>
              </a:ext>
            </a:extLst>
          </p:cNvPr>
          <p:cNvSpPr>
            <a:spLocks noGrp="1"/>
          </p:cNvSpPr>
          <p:nvPr>
            <p:ph idx="1"/>
          </p:nvPr>
        </p:nvSpPr>
        <p:spPr>
          <a:xfrm>
            <a:off x="676361" y="1601085"/>
            <a:ext cx="9363456" cy="3877056"/>
          </a:xfrm>
        </p:spPr>
        <p:txBody>
          <a:bodyPr/>
          <a:lstStyle/>
          <a:p>
            <a:pPr marL="514350" indent="-514350">
              <a:buFont typeface="+mj-lt"/>
              <a:buAutoNum type="arabicPeriod"/>
            </a:pPr>
            <a:r>
              <a:rPr lang="en-US" dirty="0" err="1"/>
              <a:t>Berapa</a:t>
            </a:r>
            <a:r>
              <a:rPr lang="en-US" dirty="0"/>
              <a:t> </a:t>
            </a:r>
            <a:r>
              <a:rPr lang="en-US" dirty="0" err="1"/>
              <a:t>jumlah</a:t>
            </a:r>
            <a:r>
              <a:rPr lang="en-US" dirty="0"/>
              <a:t> Cadangan </a:t>
            </a:r>
            <a:r>
              <a:rPr lang="en-US" dirty="0" err="1"/>
              <a:t>karbon</a:t>
            </a:r>
            <a:r>
              <a:rPr lang="en-US" dirty="0"/>
              <a:t> pada </a:t>
            </a:r>
            <a:r>
              <a:rPr lang="en-US" dirty="0" err="1"/>
              <a:t>tahun</a:t>
            </a:r>
            <a:r>
              <a:rPr lang="en-US" dirty="0"/>
              <a:t> 2010 dan 2020 </a:t>
            </a:r>
            <a:r>
              <a:rPr lang="en-US" dirty="0" err="1"/>
              <a:t>untuk</a:t>
            </a:r>
            <a:r>
              <a:rPr lang="en-US" dirty="0"/>
              <a:t> </a:t>
            </a:r>
            <a:r>
              <a:rPr lang="en-US" dirty="0" err="1"/>
              <a:t>luas</a:t>
            </a:r>
            <a:r>
              <a:rPr lang="en-US" dirty="0"/>
              <a:t> 1 plot dan </a:t>
            </a:r>
            <a:r>
              <a:rPr lang="en-US" dirty="0" err="1"/>
              <a:t>luas</a:t>
            </a:r>
            <a:r>
              <a:rPr lang="en-US" dirty="0"/>
              <a:t> 1 ha ?</a:t>
            </a:r>
          </a:p>
          <a:p>
            <a:pPr marL="514350" indent="-514350">
              <a:buFont typeface="+mj-lt"/>
              <a:buAutoNum type="arabicPeriod"/>
            </a:pPr>
            <a:r>
              <a:rPr lang="en-US" dirty="0" err="1"/>
              <a:t>Berapa</a:t>
            </a:r>
            <a:r>
              <a:rPr lang="en-US" dirty="0"/>
              <a:t> </a:t>
            </a:r>
            <a:r>
              <a:rPr lang="en-US" dirty="0" err="1"/>
              <a:t>selisih</a:t>
            </a:r>
            <a:r>
              <a:rPr lang="en-US" dirty="0"/>
              <a:t> </a:t>
            </a:r>
            <a:r>
              <a:rPr lang="en-US" dirty="0" err="1"/>
              <a:t>jumlah</a:t>
            </a:r>
            <a:r>
              <a:rPr lang="en-US" dirty="0"/>
              <a:t> Cadangan </a:t>
            </a:r>
            <a:r>
              <a:rPr lang="en-US" dirty="0" err="1"/>
              <a:t>karbon</a:t>
            </a:r>
            <a:r>
              <a:rPr lang="en-US" dirty="0"/>
              <a:t> pada </a:t>
            </a:r>
            <a:r>
              <a:rPr lang="en-US" dirty="0" err="1"/>
              <a:t>tahun</a:t>
            </a:r>
            <a:r>
              <a:rPr lang="en-US" dirty="0"/>
              <a:t> 2010 dan 2020 </a:t>
            </a:r>
            <a:r>
              <a:rPr lang="en-US" dirty="0" err="1"/>
              <a:t>untuk</a:t>
            </a:r>
            <a:r>
              <a:rPr lang="en-US" dirty="0"/>
              <a:t> </a:t>
            </a:r>
            <a:r>
              <a:rPr lang="en-US" dirty="0" err="1"/>
              <a:t>seluruh</a:t>
            </a:r>
            <a:r>
              <a:rPr lang="en-US" dirty="0"/>
              <a:t> </a:t>
            </a:r>
            <a:r>
              <a:rPr lang="en-US" dirty="0" err="1"/>
              <a:t>luas</a:t>
            </a:r>
            <a:r>
              <a:rPr lang="en-US" dirty="0"/>
              <a:t> </a:t>
            </a:r>
            <a:r>
              <a:rPr lang="en-US" dirty="0" err="1"/>
              <a:t>kawasan</a:t>
            </a:r>
            <a:r>
              <a:rPr lang="en-US" dirty="0"/>
              <a:t> </a:t>
            </a:r>
            <a:r>
              <a:rPr lang="en-US" dirty="0" err="1"/>
              <a:t>hutan</a:t>
            </a:r>
            <a:r>
              <a:rPr lang="en-US" dirty="0"/>
              <a:t> (100 ha) ? </a:t>
            </a:r>
          </a:p>
          <a:p>
            <a:pPr marL="514350" indent="-514350">
              <a:buFont typeface="+mj-lt"/>
              <a:buAutoNum type="arabicPeriod"/>
            </a:pPr>
            <a:r>
              <a:rPr lang="en-US" dirty="0"/>
              <a:t>Jika </a:t>
            </a:r>
            <a:r>
              <a:rPr lang="en-US" dirty="0" err="1"/>
              <a:t>untuk</a:t>
            </a:r>
            <a:r>
              <a:rPr lang="en-US" dirty="0"/>
              <a:t> </a:t>
            </a:r>
            <a:r>
              <a:rPr lang="en-US" dirty="0" err="1"/>
              <a:t>setiap</a:t>
            </a:r>
            <a:r>
              <a:rPr lang="en-US" dirty="0"/>
              <a:t> </a:t>
            </a:r>
            <a:r>
              <a:rPr lang="en-US" dirty="0" err="1"/>
              <a:t>tambahan</a:t>
            </a:r>
            <a:r>
              <a:rPr lang="en-US" dirty="0"/>
              <a:t> 1 ton C </a:t>
            </a:r>
            <a:r>
              <a:rPr lang="en-US" dirty="0" err="1"/>
              <a:t>mendapatkan</a:t>
            </a:r>
            <a:r>
              <a:rPr lang="en-US" dirty="0"/>
              <a:t> </a:t>
            </a:r>
            <a:r>
              <a:rPr lang="en-US" dirty="0" err="1"/>
              <a:t>insentif</a:t>
            </a:r>
            <a:r>
              <a:rPr lang="en-US" dirty="0"/>
              <a:t> US $ 10, </a:t>
            </a:r>
            <a:r>
              <a:rPr lang="en-US" dirty="0" err="1"/>
              <a:t>berapa</a:t>
            </a:r>
            <a:r>
              <a:rPr lang="en-US" dirty="0"/>
              <a:t> </a:t>
            </a:r>
            <a:r>
              <a:rPr lang="en-US" dirty="0" err="1"/>
              <a:t>nilai</a:t>
            </a:r>
            <a:r>
              <a:rPr lang="en-US" dirty="0"/>
              <a:t> </a:t>
            </a:r>
            <a:r>
              <a:rPr lang="en-US" dirty="0" err="1"/>
              <a:t>insentif</a:t>
            </a:r>
            <a:r>
              <a:rPr lang="en-US" dirty="0"/>
              <a:t> total </a:t>
            </a:r>
            <a:r>
              <a:rPr lang="en-US" dirty="0" err="1"/>
              <a:t>untuk</a:t>
            </a:r>
            <a:r>
              <a:rPr lang="en-US" dirty="0"/>
              <a:t> </a:t>
            </a:r>
            <a:r>
              <a:rPr lang="en-US" dirty="0" err="1"/>
              <a:t>kawasan</a:t>
            </a:r>
            <a:r>
              <a:rPr lang="en-US" dirty="0"/>
              <a:t> </a:t>
            </a:r>
            <a:r>
              <a:rPr lang="en-US" dirty="0" err="1"/>
              <a:t>hutan</a:t>
            </a:r>
            <a:r>
              <a:rPr lang="en-US" dirty="0"/>
              <a:t> </a:t>
            </a:r>
            <a:r>
              <a:rPr lang="en-US" dirty="0" err="1"/>
              <a:t>tersebut</a:t>
            </a:r>
            <a:r>
              <a:rPr lang="en-US" dirty="0"/>
              <a:t> ?  </a:t>
            </a:r>
          </a:p>
        </p:txBody>
      </p:sp>
      <p:sp>
        <p:nvSpPr>
          <p:cNvPr id="4" name="Date Placeholder 3">
            <a:extLst>
              <a:ext uri="{FF2B5EF4-FFF2-40B4-BE49-F238E27FC236}">
                <a16:creationId xmlns:a16="http://schemas.microsoft.com/office/drawing/2014/main" id="{C216AECA-C8E6-0994-8B6A-58CD5A4A4D5A}"/>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AECA7907-DF39-99DC-6CC7-574BF2D80E30}"/>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FE662CAF-CE6E-9FFC-16AE-A3BC6D60C26D}"/>
              </a:ext>
            </a:extLst>
          </p:cNvPr>
          <p:cNvSpPr>
            <a:spLocks noGrp="1"/>
          </p:cNvSpPr>
          <p:nvPr>
            <p:ph type="sldNum" sz="quarter" idx="12"/>
          </p:nvPr>
        </p:nvSpPr>
        <p:spPr/>
        <p:txBody>
          <a:bodyPr/>
          <a:lstStyle/>
          <a:p>
            <a:fld id="{58FB4751-880F-D840-AAA9-3A15815CC996}" type="slidenum">
              <a:rPr lang="en-US" smtClean="0"/>
              <a:t>4</a:t>
            </a:fld>
            <a:endParaRPr lang="en-US" dirty="0"/>
          </a:p>
        </p:txBody>
      </p:sp>
    </p:spTree>
    <p:extLst>
      <p:ext uri="{BB962C8B-B14F-4D97-AF65-F5344CB8AC3E}">
        <p14:creationId xmlns:p14="http://schemas.microsoft.com/office/powerpoint/2010/main" val="1965792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35A20-F37E-6609-5D40-5886F692CF4F}"/>
              </a:ext>
            </a:extLst>
          </p:cNvPr>
          <p:cNvSpPr>
            <a:spLocks noGrp="1"/>
          </p:cNvSpPr>
          <p:nvPr>
            <p:ph type="title"/>
          </p:nvPr>
        </p:nvSpPr>
        <p:spPr>
          <a:xfrm>
            <a:off x="176785" y="768194"/>
            <a:ext cx="5309615" cy="676656"/>
          </a:xfrm>
        </p:spPr>
        <p:txBody>
          <a:bodyPr>
            <a:normAutofit fontScale="90000"/>
          </a:bodyPr>
          <a:lstStyle/>
          <a:p>
            <a:r>
              <a:rPr lang="en-US" dirty="0"/>
              <a:t>SOAL 2</a:t>
            </a:r>
          </a:p>
        </p:txBody>
      </p:sp>
      <p:sp>
        <p:nvSpPr>
          <p:cNvPr id="3" name="Content Placeholder 2">
            <a:extLst>
              <a:ext uri="{FF2B5EF4-FFF2-40B4-BE49-F238E27FC236}">
                <a16:creationId xmlns:a16="http://schemas.microsoft.com/office/drawing/2014/main" id="{2F7E2C85-7EA1-68B1-F3DD-03B383094E0F}"/>
              </a:ext>
            </a:extLst>
          </p:cNvPr>
          <p:cNvSpPr>
            <a:spLocks noGrp="1"/>
          </p:cNvSpPr>
          <p:nvPr>
            <p:ph idx="1"/>
          </p:nvPr>
        </p:nvSpPr>
        <p:spPr>
          <a:xfrm>
            <a:off x="282973" y="1659095"/>
            <a:ext cx="4377517" cy="3914812"/>
          </a:xfrm>
        </p:spPr>
        <p:txBody>
          <a:bodyPr>
            <a:normAutofit fontScale="92500"/>
          </a:bodyPr>
          <a:lstStyle/>
          <a:p>
            <a:pPr marL="514350" indent="-514350">
              <a:buFont typeface="+mj-lt"/>
              <a:buAutoNum type="arabicPeriod"/>
            </a:pPr>
            <a:r>
              <a:rPr lang="en-US" dirty="0" err="1"/>
              <a:t>Sebuah</a:t>
            </a:r>
            <a:r>
              <a:rPr lang="en-US" dirty="0"/>
              <a:t> Sungai </a:t>
            </a:r>
            <a:r>
              <a:rPr lang="en-US" dirty="0" err="1"/>
              <a:t>dengan</a:t>
            </a:r>
            <a:r>
              <a:rPr lang="en-US" dirty="0"/>
              <a:t> debit air </a:t>
            </a:r>
            <a:r>
              <a:rPr lang="en-US" dirty="0" err="1"/>
              <a:t>sebesar</a:t>
            </a:r>
            <a:r>
              <a:rPr lang="en-US" dirty="0"/>
              <a:t> 1000 liter/</a:t>
            </a:r>
            <a:r>
              <a:rPr lang="en-US" dirty="0" err="1"/>
              <a:t>detik</a:t>
            </a:r>
            <a:r>
              <a:rPr lang="en-US" dirty="0"/>
              <a:t> </a:t>
            </a:r>
            <a:r>
              <a:rPr lang="en-US" dirty="0" err="1"/>
              <a:t>dimanfaatkan</a:t>
            </a:r>
            <a:r>
              <a:rPr lang="en-US" dirty="0"/>
              <a:t> oleh </a:t>
            </a:r>
            <a:r>
              <a:rPr lang="en-US" dirty="0" err="1"/>
              <a:t>masyarakat</a:t>
            </a:r>
            <a:r>
              <a:rPr lang="en-US" dirty="0"/>
              <a:t> </a:t>
            </a:r>
            <a:r>
              <a:rPr lang="en-US" dirty="0" err="1"/>
              <a:t>sebagai</a:t>
            </a:r>
            <a:r>
              <a:rPr lang="en-US" dirty="0"/>
              <a:t> air </a:t>
            </a:r>
            <a:r>
              <a:rPr lang="en-US" dirty="0" err="1"/>
              <a:t>bersih</a:t>
            </a:r>
            <a:r>
              <a:rPr lang="en-US" dirty="0"/>
              <a:t> </a:t>
            </a:r>
            <a:r>
              <a:rPr lang="en-US" dirty="0" err="1"/>
              <a:t>rumah</a:t>
            </a:r>
            <a:r>
              <a:rPr lang="en-US" dirty="0"/>
              <a:t> </a:t>
            </a:r>
            <a:r>
              <a:rPr lang="en-US" dirty="0" err="1"/>
              <a:t>tangga</a:t>
            </a:r>
            <a:r>
              <a:rPr lang="en-US" dirty="0"/>
              <a:t> dan </a:t>
            </a:r>
            <a:r>
              <a:rPr lang="en-US" dirty="0" err="1"/>
              <a:t>untuk</a:t>
            </a:r>
            <a:r>
              <a:rPr lang="en-US" dirty="0"/>
              <a:t> </a:t>
            </a:r>
            <a:r>
              <a:rPr lang="en-US" dirty="0" err="1"/>
              <a:t>pengairan</a:t>
            </a:r>
            <a:r>
              <a:rPr lang="en-US" dirty="0"/>
              <a:t>. </a:t>
            </a:r>
          </a:p>
          <a:p>
            <a:pPr marL="514350" indent="-514350">
              <a:buFont typeface="+mj-lt"/>
              <a:buAutoNum type="arabicPeriod"/>
            </a:pPr>
            <a:r>
              <a:rPr lang="en-US" dirty="0" err="1"/>
              <a:t>Sebanyak</a:t>
            </a:r>
            <a:r>
              <a:rPr lang="en-US" dirty="0"/>
              <a:t> 20% air </a:t>
            </a:r>
            <a:r>
              <a:rPr lang="en-US" dirty="0" err="1"/>
              <a:t>dimanfaatkan</a:t>
            </a:r>
            <a:r>
              <a:rPr lang="en-US" dirty="0"/>
              <a:t> </a:t>
            </a:r>
            <a:r>
              <a:rPr lang="en-US" dirty="0" err="1"/>
              <a:t>untuk</a:t>
            </a:r>
            <a:r>
              <a:rPr lang="en-US" dirty="0"/>
              <a:t> </a:t>
            </a:r>
            <a:r>
              <a:rPr lang="en-US" dirty="0" err="1"/>
              <a:t>rumah</a:t>
            </a:r>
            <a:r>
              <a:rPr lang="en-US" dirty="0"/>
              <a:t> </a:t>
            </a:r>
            <a:r>
              <a:rPr lang="en-US" dirty="0" err="1"/>
              <a:t>tangga</a:t>
            </a:r>
            <a:r>
              <a:rPr lang="en-US" dirty="0"/>
              <a:t> dan </a:t>
            </a:r>
            <a:r>
              <a:rPr lang="en-US" dirty="0" err="1"/>
              <a:t>selebihnya</a:t>
            </a:r>
            <a:r>
              <a:rPr lang="en-US" dirty="0"/>
              <a:t> </a:t>
            </a:r>
            <a:r>
              <a:rPr lang="en-US" dirty="0" err="1"/>
              <a:t>untuk</a:t>
            </a:r>
            <a:r>
              <a:rPr lang="en-US" dirty="0"/>
              <a:t> </a:t>
            </a:r>
            <a:r>
              <a:rPr lang="en-US" dirty="0" err="1"/>
              <a:t>pengairan</a:t>
            </a:r>
            <a:r>
              <a:rPr lang="en-US" dirty="0"/>
              <a:t> </a:t>
            </a:r>
          </a:p>
        </p:txBody>
      </p:sp>
      <p:sp>
        <p:nvSpPr>
          <p:cNvPr id="4" name="Date Placeholder 3">
            <a:extLst>
              <a:ext uri="{FF2B5EF4-FFF2-40B4-BE49-F238E27FC236}">
                <a16:creationId xmlns:a16="http://schemas.microsoft.com/office/drawing/2014/main" id="{C216AECA-C8E6-0994-8B6A-58CD5A4A4D5A}"/>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AECA7907-DF39-99DC-6CC7-574BF2D80E30}"/>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FE662CAF-CE6E-9FFC-16AE-A3BC6D60C26D}"/>
              </a:ext>
            </a:extLst>
          </p:cNvPr>
          <p:cNvSpPr>
            <a:spLocks noGrp="1"/>
          </p:cNvSpPr>
          <p:nvPr>
            <p:ph type="sldNum" sz="quarter" idx="12"/>
          </p:nvPr>
        </p:nvSpPr>
        <p:spPr/>
        <p:txBody>
          <a:bodyPr/>
          <a:lstStyle/>
          <a:p>
            <a:fld id="{58FB4751-880F-D840-AAA9-3A15815CC996}" type="slidenum">
              <a:rPr lang="en-US" smtClean="0"/>
              <a:t>5</a:t>
            </a:fld>
            <a:endParaRPr lang="en-US" dirty="0"/>
          </a:p>
        </p:txBody>
      </p:sp>
      <p:sp>
        <p:nvSpPr>
          <p:cNvPr id="7" name="Content Placeholder 2">
            <a:extLst>
              <a:ext uri="{FF2B5EF4-FFF2-40B4-BE49-F238E27FC236}">
                <a16:creationId xmlns:a16="http://schemas.microsoft.com/office/drawing/2014/main" id="{7163D27F-3068-246E-BF95-99888FB41168}"/>
              </a:ext>
            </a:extLst>
          </p:cNvPr>
          <p:cNvSpPr txBox="1">
            <a:spLocks/>
          </p:cNvSpPr>
          <p:nvPr/>
        </p:nvSpPr>
        <p:spPr>
          <a:xfrm>
            <a:off x="4786442" y="409807"/>
            <a:ext cx="7069492" cy="585530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dirty="0" err="1"/>
              <a:t>Berapa</a:t>
            </a:r>
            <a:r>
              <a:rPr lang="en-US" dirty="0"/>
              <a:t> m3 air yang </a:t>
            </a:r>
            <a:r>
              <a:rPr lang="en-US" dirty="0" err="1"/>
              <a:t>bisa</a:t>
            </a:r>
            <a:r>
              <a:rPr lang="en-US" dirty="0"/>
              <a:t> </a:t>
            </a:r>
            <a:r>
              <a:rPr lang="en-US" dirty="0" err="1"/>
              <a:t>dimanfaatkan</a:t>
            </a:r>
            <a:r>
              <a:rPr lang="en-US" dirty="0"/>
              <a:t> oleh </a:t>
            </a:r>
            <a:r>
              <a:rPr lang="en-US" dirty="0" err="1"/>
              <a:t>rumah</a:t>
            </a:r>
            <a:r>
              <a:rPr lang="en-US" dirty="0"/>
              <a:t> </a:t>
            </a:r>
            <a:r>
              <a:rPr lang="en-US" dirty="0" err="1"/>
              <a:t>tangga</a:t>
            </a:r>
            <a:r>
              <a:rPr lang="en-US" dirty="0"/>
              <a:t> </a:t>
            </a:r>
            <a:r>
              <a:rPr lang="en-US" dirty="0" err="1"/>
              <a:t>untuk</a:t>
            </a:r>
            <a:r>
              <a:rPr lang="en-US" dirty="0"/>
              <a:t> </a:t>
            </a:r>
            <a:r>
              <a:rPr lang="en-US" dirty="0" err="1"/>
              <a:t>kebutuhan</a:t>
            </a:r>
            <a:r>
              <a:rPr lang="en-US" dirty="0"/>
              <a:t> air </a:t>
            </a:r>
            <a:r>
              <a:rPr lang="en-US" dirty="0" err="1"/>
              <a:t>bersih</a:t>
            </a:r>
            <a:r>
              <a:rPr lang="en-US" dirty="0"/>
              <a:t>, </a:t>
            </a:r>
            <a:r>
              <a:rPr lang="en-US" dirty="0" err="1"/>
              <a:t>dengan</a:t>
            </a:r>
            <a:r>
              <a:rPr lang="en-US" dirty="0"/>
              <a:t> </a:t>
            </a:r>
            <a:r>
              <a:rPr lang="en-US" dirty="0" err="1"/>
              <a:t>asumsi</a:t>
            </a:r>
            <a:r>
              <a:rPr lang="en-US" dirty="0"/>
              <a:t> 12 jam </a:t>
            </a:r>
            <a:r>
              <a:rPr lang="en-US" dirty="0" err="1"/>
              <a:t>ketersediaan</a:t>
            </a:r>
            <a:r>
              <a:rPr lang="en-US" dirty="0"/>
              <a:t> air/</a:t>
            </a:r>
            <a:r>
              <a:rPr lang="en-US" dirty="0" err="1"/>
              <a:t>hari</a:t>
            </a:r>
            <a:r>
              <a:rPr lang="en-US" dirty="0"/>
              <a:t> ? </a:t>
            </a:r>
          </a:p>
          <a:p>
            <a:pPr marL="514350" indent="-514350">
              <a:buFont typeface="+mj-lt"/>
              <a:buAutoNum type="arabicPeriod"/>
            </a:pPr>
            <a:r>
              <a:rPr lang="en-US" dirty="0"/>
              <a:t>Jika </a:t>
            </a:r>
            <a:r>
              <a:rPr lang="en-US" dirty="0" err="1"/>
              <a:t>setiap</a:t>
            </a:r>
            <a:r>
              <a:rPr lang="en-US" dirty="0"/>
              <a:t> </a:t>
            </a:r>
            <a:r>
              <a:rPr lang="en-US" dirty="0" err="1"/>
              <a:t>rumah</a:t>
            </a:r>
            <a:r>
              <a:rPr lang="en-US" dirty="0"/>
              <a:t> </a:t>
            </a:r>
            <a:r>
              <a:rPr lang="en-US" dirty="0" err="1"/>
              <a:t>tangga</a:t>
            </a:r>
            <a:r>
              <a:rPr lang="en-US" dirty="0"/>
              <a:t> </a:t>
            </a:r>
            <a:r>
              <a:rPr lang="en-US" dirty="0" err="1"/>
              <a:t>memanfaatkan</a:t>
            </a:r>
            <a:r>
              <a:rPr lang="en-US" dirty="0"/>
              <a:t> air </a:t>
            </a:r>
            <a:r>
              <a:rPr lang="en-US" dirty="0" err="1"/>
              <a:t>sebesar</a:t>
            </a:r>
            <a:r>
              <a:rPr lang="en-US" dirty="0"/>
              <a:t> 4 m3/</a:t>
            </a:r>
            <a:r>
              <a:rPr lang="en-US" dirty="0" err="1"/>
              <a:t>hari</a:t>
            </a:r>
            <a:r>
              <a:rPr lang="en-US" dirty="0"/>
              <a:t>, </a:t>
            </a:r>
            <a:r>
              <a:rPr lang="en-US" dirty="0" err="1"/>
              <a:t>berapa</a:t>
            </a:r>
            <a:r>
              <a:rPr lang="en-US" dirty="0"/>
              <a:t> </a:t>
            </a:r>
            <a:r>
              <a:rPr lang="en-US" dirty="0" err="1"/>
              <a:t>potensi</a:t>
            </a:r>
            <a:r>
              <a:rPr lang="en-US" dirty="0"/>
              <a:t> </a:t>
            </a:r>
            <a:r>
              <a:rPr lang="en-US" dirty="0" err="1"/>
              <a:t>rumah</a:t>
            </a:r>
            <a:r>
              <a:rPr lang="en-US" dirty="0"/>
              <a:t> </a:t>
            </a:r>
            <a:r>
              <a:rPr lang="en-US" dirty="0" err="1"/>
              <a:t>tangga</a:t>
            </a:r>
            <a:r>
              <a:rPr lang="en-US" dirty="0"/>
              <a:t> yang </a:t>
            </a:r>
            <a:r>
              <a:rPr lang="en-US" dirty="0" err="1"/>
              <a:t>bisa</a:t>
            </a:r>
            <a:r>
              <a:rPr lang="en-US" dirty="0"/>
              <a:t> </a:t>
            </a:r>
            <a:r>
              <a:rPr lang="en-US" dirty="0" err="1"/>
              <a:t>dilayani</a:t>
            </a:r>
            <a:r>
              <a:rPr lang="en-US" dirty="0"/>
              <a:t> </a:t>
            </a:r>
            <a:r>
              <a:rPr lang="en-US" dirty="0" err="1"/>
              <a:t>dari</a:t>
            </a:r>
            <a:r>
              <a:rPr lang="en-US" dirty="0"/>
              <a:t> </a:t>
            </a:r>
            <a:r>
              <a:rPr lang="en-US" dirty="0" err="1"/>
              <a:t>mata</a:t>
            </a:r>
            <a:r>
              <a:rPr lang="en-US" dirty="0"/>
              <a:t> air </a:t>
            </a:r>
            <a:r>
              <a:rPr lang="en-US" dirty="0" err="1"/>
              <a:t>tersebut</a:t>
            </a:r>
            <a:r>
              <a:rPr lang="en-US" dirty="0"/>
              <a:t> ? </a:t>
            </a:r>
          </a:p>
          <a:p>
            <a:pPr marL="514350" indent="-514350">
              <a:buFont typeface="+mj-lt"/>
              <a:buAutoNum type="arabicPeriod"/>
            </a:pPr>
            <a:r>
              <a:rPr lang="en-US" dirty="0" err="1"/>
              <a:t>Berapa</a:t>
            </a:r>
            <a:r>
              <a:rPr lang="en-US" dirty="0"/>
              <a:t> </a:t>
            </a:r>
            <a:r>
              <a:rPr lang="en-US" dirty="0" err="1"/>
              <a:t>penghasilan</a:t>
            </a:r>
            <a:r>
              <a:rPr lang="en-US" dirty="0"/>
              <a:t> </a:t>
            </a:r>
            <a:r>
              <a:rPr lang="en-US" dirty="0" err="1"/>
              <a:t>potensial</a:t>
            </a:r>
            <a:r>
              <a:rPr lang="en-US" dirty="0"/>
              <a:t> yang </a:t>
            </a:r>
            <a:r>
              <a:rPr lang="en-US" dirty="0" err="1"/>
              <a:t>bisa</a:t>
            </a:r>
            <a:r>
              <a:rPr lang="en-US" dirty="0"/>
              <a:t> </a:t>
            </a:r>
            <a:r>
              <a:rPr lang="en-US" dirty="0" err="1"/>
              <a:t>diperoleh</a:t>
            </a:r>
            <a:r>
              <a:rPr lang="en-US" dirty="0"/>
              <a:t> </a:t>
            </a:r>
            <a:r>
              <a:rPr lang="en-US" dirty="0" err="1"/>
              <a:t>jika</a:t>
            </a:r>
            <a:r>
              <a:rPr lang="en-US" dirty="0"/>
              <a:t> </a:t>
            </a:r>
            <a:r>
              <a:rPr lang="en-US" dirty="0" err="1"/>
              <a:t>tarif</a:t>
            </a:r>
            <a:r>
              <a:rPr lang="en-US" dirty="0"/>
              <a:t> per m3 </a:t>
            </a:r>
            <a:r>
              <a:rPr lang="en-US" dirty="0" err="1"/>
              <a:t>adalah</a:t>
            </a:r>
            <a:r>
              <a:rPr lang="en-US" dirty="0"/>
              <a:t> Rp 250/m3?</a:t>
            </a:r>
          </a:p>
          <a:p>
            <a:pPr marL="514350" indent="-514350">
              <a:buFont typeface="+mj-lt"/>
              <a:buAutoNum type="arabicPeriod"/>
            </a:pPr>
            <a:r>
              <a:rPr lang="en-US" dirty="0"/>
              <a:t>Jika </a:t>
            </a:r>
            <a:r>
              <a:rPr lang="en-US" dirty="0" err="1"/>
              <a:t>jumlah</a:t>
            </a:r>
            <a:r>
              <a:rPr lang="en-US" dirty="0"/>
              <a:t> </a:t>
            </a:r>
            <a:r>
              <a:rPr lang="en-US" dirty="0" err="1"/>
              <a:t>rumah</a:t>
            </a:r>
            <a:r>
              <a:rPr lang="en-US" dirty="0"/>
              <a:t> </a:t>
            </a:r>
            <a:r>
              <a:rPr lang="en-US" dirty="0" err="1"/>
              <a:t>tangga</a:t>
            </a:r>
            <a:r>
              <a:rPr lang="en-US" dirty="0"/>
              <a:t> </a:t>
            </a:r>
            <a:r>
              <a:rPr lang="en-US" dirty="0" err="1"/>
              <a:t>sebanyak</a:t>
            </a:r>
            <a:r>
              <a:rPr lang="en-US" dirty="0"/>
              <a:t> 100 KK, </a:t>
            </a:r>
            <a:r>
              <a:rPr lang="en-US" dirty="0" err="1"/>
              <a:t>berapa</a:t>
            </a:r>
            <a:r>
              <a:rPr lang="en-US" dirty="0"/>
              <a:t> </a:t>
            </a:r>
            <a:r>
              <a:rPr lang="en-US" dirty="0" err="1"/>
              <a:t>nilai</a:t>
            </a:r>
            <a:r>
              <a:rPr lang="en-US" dirty="0"/>
              <a:t> yang </a:t>
            </a:r>
            <a:r>
              <a:rPr lang="en-US" dirty="0" err="1"/>
              <a:t>diperoleh</a:t>
            </a:r>
            <a:r>
              <a:rPr lang="en-US" dirty="0"/>
              <a:t> ? </a:t>
            </a:r>
          </a:p>
          <a:p>
            <a:pPr marL="514350" indent="-514350">
              <a:buFont typeface="+mj-lt"/>
              <a:buAutoNum type="arabicPeriod"/>
            </a:pPr>
            <a:r>
              <a:rPr lang="en-US" dirty="0"/>
              <a:t>Air </a:t>
            </a:r>
            <a:r>
              <a:rPr lang="en-US" dirty="0" err="1"/>
              <a:t>sebanyak</a:t>
            </a:r>
            <a:r>
              <a:rPr lang="en-US" dirty="0"/>
              <a:t> 80% </a:t>
            </a:r>
            <a:r>
              <a:rPr lang="en-US" dirty="0" err="1"/>
              <a:t>dipergunakan</a:t>
            </a:r>
            <a:r>
              <a:rPr lang="en-US" dirty="0"/>
              <a:t> </a:t>
            </a:r>
            <a:r>
              <a:rPr lang="en-US" dirty="0" err="1"/>
              <a:t>untuk</a:t>
            </a:r>
            <a:r>
              <a:rPr lang="en-US" dirty="0"/>
              <a:t> </a:t>
            </a:r>
            <a:r>
              <a:rPr lang="en-US" dirty="0" err="1"/>
              <a:t>mengairi</a:t>
            </a:r>
            <a:r>
              <a:rPr lang="en-US" dirty="0"/>
              <a:t> sawah, </a:t>
            </a:r>
            <a:r>
              <a:rPr lang="en-US" dirty="0" err="1"/>
              <a:t>seluas</a:t>
            </a:r>
            <a:r>
              <a:rPr lang="en-US" dirty="0"/>
              <a:t> 200 ha </a:t>
            </a:r>
            <a:r>
              <a:rPr lang="en-US" dirty="0" err="1"/>
              <a:t>setahun</a:t>
            </a:r>
            <a:r>
              <a:rPr lang="en-US" dirty="0"/>
              <a:t> </a:t>
            </a:r>
            <a:r>
              <a:rPr lang="en-US" dirty="0" err="1"/>
              <a:t>dengan</a:t>
            </a:r>
            <a:r>
              <a:rPr lang="en-US" dirty="0"/>
              <a:t> masa </a:t>
            </a:r>
            <a:r>
              <a:rPr lang="en-US" dirty="0" err="1"/>
              <a:t>panen</a:t>
            </a:r>
            <a:r>
              <a:rPr lang="en-US" dirty="0"/>
              <a:t> 2 kali </a:t>
            </a:r>
            <a:r>
              <a:rPr lang="en-US" dirty="0" err="1"/>
              <a:t>musim</a:t>
            </a:r>
            <a:r>
              <a:rPr lang="en-US" dirty="0"/>
              <a:t> </a:t>
            </a:r>
            <a:r>
              <a:rPr lang="en-US" dirty="0" err="1"/>
              <a:t>tanam</a:t>
            </a:r>
            <a:r>
              <a:rPr lang="en-US" dirty="0"/>
              <a:t> (MT)/</a:t>
            </a:r>
            <a:r>
              <a:rPr lang="en-US" dirty="0" err="1"/>
              <a:t>tahun</a:t>
            </a:r>
            <a:r>
              <a:rPr lang="en-US" dirty="0"/>
              <a:t>. </a:t>
            </a:r>
          </a:p>
          <a:p>
            <a:pPr marL="514350" indent="-514350">
              <a:buFont typeface="+mj-lt"/>
              <a:buAutoNum type="arabicPeriod"/>
            </a:pPr>
            <a:r>
              <a:rPr lang="en-US" dirty="0"/>
              <a:t>Jika </a:t>
            </a:r>
            <a:r>
              <a:rPr lang="en-US" dirty="0" err="1"/>
              <a:t>peranan</a:t>
            </a:r>
            <a:r>
              <a:rPr lang="en-US" dirty="0"/>
              <a:t> air </a:t>
            </a:r>
            <a:r>
              <a:rPr lang="en-US" dirty="0" err="1"/>
              <a:t>mampu</a:t>
            </a:r>
            <a:r>
              <a:rPr lang="en-US" dirty="0"/>
              <a:t> </a:t>
            </a:r>
            <a:r>
              <a:rPr lang="en-US" dirty="0" err="1"/>
              <a:t>menyumbang</a:t>
            </a:r>
            <a:r>
              <a:rPr lang="en-US" dirty="0"/>
              <a:t> 50% </a:t>
            </a:r>
            <a:r>
              <a:rPr lang="en-US" dirty="0" err="1"/>
              <a:t>dari</a:t>
            </a:r>
            <a:r>
              <a:rPr lang="en-US" dirty="0"/>
              <a:t> </a:t>
            </a:r>
            <a:r>
              <a:rPr lang="en-US" dirty="0" err="1"/>
              <a:t>keberhasilan</a:t>
            </a:r>
            <a:r>
              <a:rPr lang="en-US" dirty="0"/>
              <a:t> </a:t>
            </a:r>
            <a:r>
              <a:rPr lang="en-US" dirty="0" err="1"/>
              <a:t>panen</a:t>
            </a:r>
            <a:r>
              <a:rPr lang="en-US" dirty="0"/>
              <a:t> </a:t>
            </a:r>
            <a:r>
              <a:rPr lang="en-US" dirty="0" err="1"/>
              <a:t>padi</a:t>
            </a:r>
            <a:r>
              <a:rPr lang="en-US" dirty="0"/>
              <a:t>, yang rata-rata </a:t>
            </a:r>
            <a:r>
              <a:rPr lang="en-US" dirty="0" err="1"/>
              <a:t>menghasilkan</a:t>
            </a:r>
            <a:r>
              <a:rPr lang="en-US" dirty="0"/>
              <a:t> 4 ton/ha/MT. </a:t>
            </a:r>
            <a:r>
              <a:rPr lang="en-US" dirty="0" err="1"/>
              <a:t>Berapa</a:t>
            </a:r>
            <a:r>
              <a:rPr lang="en-US" dirty="0"/>
              <a:t> </a:t>
            </a:r>
            <a:r>
              <a:rPr lang="en-US" dirty="0" err="1"/>
              <a:t>nilai</a:t>
            </a:r>
            <a:r>
              <a:rPr lang="en-US" dirty="0"/>
              <a:t> </a:t>
            </a:r>
            <a:r>
              <a:rPr lang="en-US" dirty="0" err="1"/>
              <a:t>sumbangan</a:t>
            </a:r>
            <a:r>
              <a:rPr lang="en-US" dirty="0"/>
              <a:t> air </a:t>
            </a:r>
            <a:r>
              <a:rPr lang="en-US" dirty="0" err="1"/>
              <a:t>jika</a:t>
            </a:r>
            <a:r>
              <a:rPr lang="en-US" dirty="0"/>
              <a:t> </a:t>
            </a:r>
            <a:r>
              <a:rPr lang="en-US" dirty="0" err="1"/>
              <a:t>harga</a:t>
            </a:r>
            <a:r>
              <a:rPr lang="en-US" dirty="0"/>
              <a:t> </a:t>
            </a:r>
            <a:r>
              <a:rPr lang="en-US" dirty="0" err="1"/>
              <a:t>padi</a:t>
            </a:r>
            <a:r>
              <a:rPr lang="en-US" dirty="0"/>
              <a:t> = Rp 5 </a:t>
            </a:r>
            <a:r>
              <a:rPr lang="en-US" dirty="0" err="1"/>
              <a:t>jt</a:t>
            </a:r>
            <a:r>
              <a:rPr lang="en-US" dirty="0"/>
              <a:t>/ton ?  </a:t>
            </a:r>
          </a:p>
          <a:p>
            <a:pPr marL="514350" indent="-514350">
              <a:buFont typeface="+mj-lt"/>
              <a:buAutoNum type="arabicPeriod"/>
            </a:pPr>
            <a:endParaRPr lang="en-US" dirty="0"/>
          </a:p>
          <a:p>
            <a:pPr marL="0" indent="0">
              <a:buNone/>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30421642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529</Words>
  <Application>Microsoft Office PowerPoint</Application>
  <PresentationFormat>Widescreen</PresentationFormat>
  <Paragraphs>127</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TUGAS #3</vt:lpstr>
      <vt:lpstr>SOAL-1</vt:lpstr>
      <vt:lpstr>Data sebelum dan setelah rehabilitasi</vt:lpstr>
      <vt:lpstr>SILAHKAN DIHITUNG </vt:lpstr>
      <vt:lpstr>SOAL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Markum</dc:creator>
  <cp:lastModifiedBy>Markum</cp:lastModifiedBy>
  <cp:revision>3</cp:revision>
  <dcterms:created xsi:type="dcterms:W3CDTF">2025-03-18T08:17:25Z</dcterms:created>
  <dcterms:modified xsi:type="dcterms:W3CDTF">2025-03-18T08:31:10Z</dcterms:modified>
</cp:coreProperties>
</file>