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29"/>
  </p:notesMasterIdLst>
  <p:sldIdLst>
    <p:sldId id="256" r:id="rId2"/>
    <p:sldId id="258" r:id="rId3"/>
    <p:sldId id="908" r:id="rId4"/>
    <p:sldId id="909" r:id="rId5"/>
    <p:sldId id="276" r:id="rId6"/>
    <p:sldId id="910" r:id="rId7"/>
    <p:sldId id="260" r:id="rId8"/>
    <p:sldId id="259" r:id="rId9"/>
    <p:sldId id="906" r:id="rId10"/>
    <p:sldId id="306" r:id="rId11"/>
    <p:sldId id="907" r:id="rId12"/>
    <p:sldId id="460" r:id="rId13"/>
    <p:sldId id="264" r:id="rId14"/>
    <p:sldId id="357" r:id="rId15"/>
    <p:sldId id="305" r:id="rId16"/>
    <p:sldId id="904" r:id="rId17"/>
    <p:sldId id="361" r:id="rId18"/>
    <p:sldId id="905" r:id="rId19"/>
    <p:sldId id="262" r:id="rId20"/>
    <p:sldId id="282" r:id="rId21"/>
    <p:sldId id="461" r:id="rId22"/>
    <p:sldId id="271" r:id="rId23"/>
    <p:sldId id="355" r:id="rId24"/>
    <p:sldId id="356" r:id="rId25"/>
    <p:sldId id="458" r:id="rId26"/>
    <p:sldId id="265" r:id="rId27"/>
    <p:sldId id="286" r:id="rId28"/>
  </p:sldIdLst>
  <p:sldSz cx="9144000" cy="5143500" type="screen16x9"/>
  <p:notesSz cx="6858000" cy="9144000"/>
  <p:embeddedFontLst>
    <p:embeddedFont>
      <p:font typeface="Anaheim" panose="020B0604020202020204" charset="0"/>
      <p:regular r:id="rId30"/>
    </p:embeddedFont>
    <p:embeddedFont>
      <p:font typeface="Arial Rounded MT Bold" panose="020F0704030504030204" pitchFamily="34" charset="0"/>
      <p:regular r:id="rId31"/>
    </p:embeddedFont>
    <p:embeddedFont>
      <p:font typeface="Cambria" panose="02040503050406030204" pitchFamily="18" charset="0"/>
      <p:regular r:id="rId32"/>
      <p:bold r:id="rId33"/>
      <p:italic r:id="rId34"/>
      <p:boldItalic r:id="rId35"/>
    </p:embeddedFont>
    <p:embeddedFont>
      <p:font typeface="Catamaran Light" panose="020B0604020202020204" charset="0"/>
      <p:regular r:id="rId36"/>
      <p:bold r:id="rId37"/>
    </p:embeddedFont>
    <p:embeddedFont>
      <p:font typeface="Catamaran Medium" panose="020B0604020202020204" charset="0"/>
      <p:regular r:id="rId38"/>
      <p:bold r:id="rId39"/>
    </p:embeddedFont>
    <p:embeddedFont>
      <p:font typeface="Fira Sans Extra Condensed Medium" panose="020B0604020202020204" charset="0"/>
      <p:regular r:id="rId40"/>
      <p:bold r:id="rId41"/>
      <p:italic r:id="rId42"/>
      <p:boldItalic r:id="rId43"/>
    </p:embeddedFont>
    <p:embeddedFont>
      <p:font typeface="Livvic" pitchFamily="2" charset="0"/>
      <p:regular r:id="rId44"/>
      <p:bold r:id="rId45"/>
      <p:italic r:id="rId46"/>
      <p:boldItalic r:id="rId47"/>
    </p:embeddedFont>
    <p:embeddedFont>
      <p:font typeface="Roboto" panose="02000000000000000000" pitchFamily="2" charset="0"/>
      <p:regular r:id="rId48"/>
      <p:bold r:id="rId49"/>
      <p:italic r:id="rId50"/>
      <p:boldItalic r:id="rId51"/>
    </p:embeddedFont>
    <p:embeddedFont>
      <p:font typeface="Tahoma" panose="020B0604030504040204" pitchFamily="3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05212A-6AF3-4C1A-AFAC-A642B8DFF3B2}">
  <a:tblStyle styleId="{4305212A-6AF3-4C1A-AFAC-A642B8DFF3B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s>
</file>

<file path=ppt/diagrams/_rels/data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diagrams/_rels/drawing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1C7529-FF59-47D3-B7C9-4FC59E954BB0}" type="doc">
      <dgm:prSet loTypeId="urn:microsoft.com/office/officeart/2008/layout/LinedList" loCatId="list" qsTypeId="urn:microsoft.com/office/officeart/2005/8/quickstyle/simple2" qsCatId="simple" csTypeId="urn:microsoft.com/office/officeart/2005/8/colors/accent6_2" csCatId="accent6" phldr="1"/>
      <dgm:spPr/>
      <dgm:t>
        <a:bodyPr/>
        <a:lstStyle/>
        <a:p>
          <a:endParaRPr lang="en-US"/>
        </a:p>
      </dgm:t>
    </dgm:pt>
    <dgm:pt modelId="{5BF92165-05DC-4865-BABF-FFA6204C3A75}">
      <dgm:prSet custT="1"/>
      <dgm:spPr/>
      <dgm:t>
        <a:bodyPr/>
        <a:lstStyle/>
        <a:p>
          <a:r>
            <a:rPr lang="en-ID" sz="1200" b="1" dirty="0"/>
            <a:t>Jasa </a:t>
          </a:r>
          <a:r>
            <a:rPr lang="en-ID" sz="1200" b="1" dirty="0" err="1"/>
            <a:t>lingkungan</a:t>
          </a:r>
          <a:r>
            <a:rPr lang="en-ID" sz="1200" b="1" dirty="0"/>
            <a:t> </a:t>
          </a:r>
          <a:r>
            <a:rPr lang="en-ID" sz="1200" dirty="0" err="1"/>
            <a:t>sebagai</a:t>
          </a:r>
          <a:r>
            <a:rPr lang="en-ID" sz="1200" dirty="0"/>
            <a:t> provisioning (</a:t>
          </a:r>
          <a:r>
            <a:rPr lang="en-ID" sz="1200" dirty="0" err="1"/>
            <a:t>penyediaan</a:t>
          </a:r>
          <a:r>
            <a:rPr lang="en-ID" sz="1200" dirty="0"/>
            <a:t>), regulating (</a:t>
          </a:r>
          <a:r>
            <a:rPr lang="en-ID" sz="1200" dirty="0" err="1"/>
            <a:t>regulasi</a:t>
          </a:r>
          <a:r>
            <a:rPr lang="en-ID" sz="1200" dirty="0"/>
            <a:t> </a:t>
          </a:r>
          <a:r>
            <a:rPr lang="en-ID" sz="1200" dirty="0" err="1"/>
            <a:t>iklim</a:t>
          </a:r>
          <a:r>
            <a:rPr lang="en-ID" sz="1200" dirty="0"/>
            <a:t>, air, dan </a:t>
          </a:r>
          <a:r>
            <a:rPr lang="en-ID" sz="1200" dirty="0" err="1"/>
            <a:t>tanah</a:t>
          </a:r>
          <a:r>
            <a:rPr lang="en-ID" sz="1200" dirty="0"/>
            <a:t>), cultural (</a:t>
          </a:r>
          <a:r>
            <a:rPr lang="en-ID" sz="1200" dirty="0" err="1"/>
            <a:t>pendidikan</a:t>
          </a:r>
          <a:r>
            <a:rPr lang="en-ID" sz="1200" dirty="0"/>
            <a:t> dan </a:t>
          </a:r>
          <a:r>
            <a:rPr lang="en-ID" sz="1200" dirty="0" err="1"/>
            <a:t>rekreasi</a:t>
          </a:r>
          <a:r>
            <a:rPr lang="en-ID" sz="1200" dirty="0"/>
            <a:t>), </a:t>
          </a:r>
          <a:r>
            <a:rPr lang="en-ID" sz="1200" dirty="0" err="1"/>
            <a:t>maupun</a:t>
          </a:r>
          <a:r>
            <a:rPr lang="en-ID" sz="1200" dirty="0"/>
            <a:t> supporting (</a:t>
          </a:r>
          <a:r>
            <a:rPr lang="en-ID" sz="1200" dirty="0" err="1"/>
            <a:t>produksi</a:t>
          </a:r>
          <a:r>
            <a:rPr lang="en-ID" sz="1200" dirty="0"/>
            <a:t> primer dan </a:t>
          </a:r>
          <a:r>
            <a:rPr lang="en-ID" sz="1200" dirty="0" err="1"/>
            <a:t>siklus</a:t>
          </a:r>
          <a:r>
            <a:rPr lang="en-ID" sz="1200" dirty="0"/>
            <a:t> hara) </a:t>
          </a:r>
          <a:r>
            <a:rPr lang="en-ID" sz="1200" dirty="0" err="1"/>
            <a:t>dapat</a:t>
          </a:r>
          <a:r>
            <a:rPr lang="en-ID" sz="1200" dirty="0"/>
            <a:t> </a:t>
          </a:r>
          <a:r>
            <a:rPr lang="en-ID" sz="1200" dirty="0" err="1"/>
            <a:t>dimanfaatkan</a:t>
          </a:r>
          <a:r>
            <a:rPr lang="en-ID" sz="1200" dirty="0"/>
            <a:t> </a:t>
          </a:r>
          <a:r>
            <a:rPr lang="en-ID" sz="1200" dirty="0" err="1"/>
            <a:t>secara</a:t>
          </a:r>
          <a:r>
            <a:rPr lang="en-ID" sz="1200" dirty="0"/>
            <a:t> </a:t>
          </a:r>
          <a:r>
            <a:rPr lang="en-ID" sz="1200" dirty="0" err="1"/>
            <a:t>ekonomi</a:t>
          </a:r>
          <a:r>
            <a:rPr lang="en-ID" sz="1200" dirty="0"/>
            <a:t>, </a:t>
          </a:r>
          <a:r>
            <a:rPr lang="en-ID" sz="1200" dirty="0" err="1"/>
            <a:t>tentunya</a:t>
          </a:r>
          <a:r>
            <a:rPr lang="en-ID" sz="1200" dirty="0"/>
            <a:t> </a:t>
          </a:r>
          <a:r>
            <a:rPr lang="en-ID" sz="1200" dirty="0" err="1"/>
            <a:t>dengan</a:t>
          </a:r>
          <a:r>
            <a:rPr lang="en-ID" sz="1200" dirty="0"/>
            <a:t> </a:t>
          </a:r>
          <a:r>
            <a:rPr lang="en-ID" sz="1200" dirty="0" err="1"/>
            <a:t>pengelolaan</a:t>
          </a:r>
          <a:r>
            <a:rPr lang="en-ID" sz="1200" dirty="0"/>
            <a:t> </a:t>
          </a:r>
          <a:r>
            <a:rPr lang="en-ID" sz="1200" dirty="0" err="1"/>
            <a:t>secara</a:t>
          </a:r>
          <a:r>
            <a:rPr lang="en-ID" sz="1200" dirty="0"/>
            <a:t> </a:t>
          </a:r>
          <a:r>
            <a:rPr lang="en-ID" sz="1200" dirty="0" err="1"/>
            <a:t>berkelanjutan</a:t>
          </a:r>
          <a:endParaRPr lang="en-US" sz="1200" dirty="0"/>
        </a:p>
      </dgm:t>
    </dgm:pt>
    <dgm:pt modelId="{BEDD388C-D98A-4640-AF89-3D91FBAE54B2}" type="parTrans" cxnId="{762688DC-8F08-4A07-86E9-36772541B985}">
      <dgm:prSet/>
      <dgm:spPr/>
      <dgm:t>
        <a:bodyPr/>
        <a:lstStyle/>
        <a:p>
          <a:endParaRPr lang="en-US" sz="1200"/>
        </a:p>
      </dgm:t>
    </dgm:pt>
    <dgm:pt modelId="{021F1DC2-4FDB-4D8F-99CB-F221C386ECCF}" type="sibTrans" cxnId="{762688DC-8F08-4A07-86E9-36772541B985}">
      <dgm:prSet/>
      <dgm:spPr/>
      <dgm:t>
        <a:bodyPr/>
        <a:lstStyle/>
        <a:p>
          <a:endParaRPr lang="en-US" sz="1200"/>
        </a:p>
      </dgm:t>
    </dgm:pt>
    <dgm:pt modelId="{E5872012-1611-4948-8D3F-BED090E27D98}">
      <dgm:prSet custT="1"/>
      <dgm:spPr/>
      <dgm:t>
        <a:bodyPr/>
        <a:lstStyle/>
        <a:p>
          <a:r>
            <a:rPr lang="en-ID" sz="1200" b="1" dirty="0"/>
            <a:t>Jasa </a:t>
          </a:r>
          <a:r>
            <a:rPr lang="en-ID" sz="1200" b="1" dirty="0" err="1"/>
            <a:t>lingkungan</a:t>
          </a:r>
          <a:r>
            <a:rPr lang="en-ID" sz="1200" dirty="0"/>
            <a:t> </a:t>
          </a:r>
          <a:r>
            <a:rPr lang="en-ID" sz="1200" dirty="0" err="1"/>
            <a:t>berarti</a:t>
          </a:r>
          <a:r>
            <a:rPr lang="en-ID" sz="1200" dirty="0"/>
            <a:t> </a:t>
          </a:r>
          <a:r>
            <a:rPr lang="en-ID" sz="1200" dirty="0" err="1"/>
            <a:t>memanfaatkan</a:t>
          </a:r>
          <a:r>
            <a:rPr lang="en-ID" sz="1200" dirty="0"/>
            <a:t> </a:t>
          </a:r>
          <a:r>
            <a:rPr lang="en-ID" sz="1200" dirty="0" err="1"/>
            <a:t>potensi</a:t>
          </a:r>
          <a:r>
            <a:rPr lang="en-ID" sz="1200" dirty="0"/>
            <a:t> </a:t>
          </a:r>
          <a:r>
            <a:rPr lang="en-ID" sz="1200" b="1" dirty="0" err="1"/>
            <a:t>lingkungan</a:t>
          </a:r>
          <a:r>
            <a:rPr lang="en-ID" sz="1200" dirty="0"/>
            <a:t> </a:t>
          </a:r>
          <a:r>
            <a:rPr lang="en-ID" sz="1200" dirty="0" err="1"/>
            <a:t>tanpa</a:t>
          </a:r>
          <a:r>
            <a:rPr lang="en-ID" sz="1200" dirty="0"/>
            <a:t> </a:t>
          </a:r>
          <a:r>
            <a:rPr lang="en-ID" sz="1200" dirty="0" err="1"/>
            <a:t>harus</a:t>
          </a:r>
          <a:r>
            <a:rPr lang="en-ID" sz="1200" dirty="0"/>
            <a:t> </a:t>
          </a:r>
          <a:r>
            <a:rPr lang="en-ID" sz="1200" dirty="0" err="1"/>
            <a:t>dengan</a:t>
          </a:r>
          <a:r>
            <a:rPr lang="en-ID" sz="1200" dirty="0"/>
            <a:t> </a:t>
          </a:r>
          <a:r>
            <a:rPr lang="en-ID" sz="1200" dirty="0" err="1"/>
            <a:t>cara</a:t>
          </a:r>
          <a:r>
            <a:rPr lang="en-ID" sz="1200" dirty="0"/>
            <a:t> yang </a:t>
          </a:r>
          <a:r>
            <a:rPr lang="en-ID" sz="1200" dirty="0" err="1"/>
            <a:t>merusak</a:t>
          </a:r>
          <a:r>
            <a:rPr lang="en-ID" sz="1200" dirty="0"/>
            <a:t> </a:t>
          </a:r>
          <a:r>
            <a:rPr lang="en-ID" sz="1200" b="1" dirty="0" err="1"/>
            <a:t>lingkungan</a:t>
          </a:r>
          <a:r>
            <a:rPr lang="en-ID" sz="1200" b="1" dirty="0"/>
            <a:t> </a:t>
          </a:r>
          <a:r>
            <a:rPr lang="en-ID" sz="1200" b="1" dirty="0" err="1"/>
            <a:t>itu</a:t>
          </a:r>
          <a:r>
            <a:rPr lang="en-ID" sz="1200" dirty="0"/>
            <a:t> </a:t>
          </a:r>
          <a:r>
            <a:rPr lang="en-ID" sz="1200" dirty="0" err="1"/>
            <a:t>sendiri</a:t>
          </a:r>
          <a:r>
            <a:rPr lang="en-ID" sz="1200" dirty="0"/>
            <a:t> dan </a:t>
          </a:r>
          <a:r>
            <a:rPr lang="en-ID" sz="1200" dirty="0" err="1"/>
            <a:t>tidak</a:t>
          </a:r>
          <a:r>
            <a:rPr lang="en-ID" sz="1200" dirty="0"/>
            <a:t> </a:t>
          </a:r>
          <a:r>
            <a:rPr lang="en-ID" sz="1200" dirty="0" err="1"/>
            <a:t>mengurangi</a:t>
          </a:r>
          <a:r>
            <a:rPr lang="en-ID" sz="1200" dirty="0"/>
            <a:t> </a:t>
          </a:r>
          <a:r>
            <a:rPr lang="en-ID" sz="1200" dirty="0" err="1"/>
            <a:t>fungsi</a:t>
          </a:r>
          <a:r>
            <a:rPr lang="en-ID" sz="1200" dirty="0"/>
            <a:t> </a:t>
          </a:r>
          <a:r>
            <a:rPr lang="en-ID" sz="1200" dirty="0" err="1"/>
            <a:t>utamanya</a:t>
          </a:r>
          <a:r>
            <a:rPr lang="en-ID" sz="1200" dirty="0"/>
            <a:t>.</a:t>
          </a:r>
          <a:endParaRPr lang="en-US" sz="1200" dirty="0"/>
        </a:p>
      </dgm:t>
    </dgm:pt>
    <dgm:pt modelId="{695425D0-0BBD-489D-B9C7-1A0AF7B9DD84}" type="parTrans" cxnId="{201DFB64-2C95-46D5-8A83-720997EEE3DC}">
      <dgm:prSet/>
      <dgm:spPr/>
      <dgm:t>
        <a:bodyPr/>
        <a:lstStyle/>
        <a:p>
          <a:endParaRPr lang="en-US" sz="1200"/>
        </a:p>
      </dgm:t>
    </dgm:pt>
    <dgm:pt modelId="{CA6506BE-3816-40F7-B50D-89B5B9591EE0}" type="sibTrans" cxnId="{201DFB64-2C95-46D5-8A83-720997EEE3DC}">
      <dgm:prSet/>
      <dgm:spPr/>
      <dgm:t>
        <a:bodyPr/>
        <a:lstStyle/>
        <a:p>
          <a:endParaRPr lang="en-US" sz="1200"/>
        </a:p>
      </dgm:t>
    </dgm:pt>
    <dgm:pt modelId="{F3111869-1CC1-449F-8A1D-A8A48239CCA9}">
      <dgm:prSet custT="1"/>
      <dgm:spPr/>
      <dgm:t>
        <a:bodyPr/>
        <a:lstStyle/>
        <a:p>
          <a:r>
            <a:rPr lang="en-US" sz="1200" dirty="0"/>
            <a:t>Jasa </a:t>
          </a:r>
          <a:r>
            <a:rPr lang="en-US" sz="1200" dirty="0" err="1"/>
            <a:t>Lingkungan</a:t>
          </a:r>
          <a:r>
            <a:rPr lang="en-US" sz="1200" dirty="0"/>
            <a:t> SDH : </a:t>
          </a:r>
          <a:r>
            <a:rPr lang="en-US" sz="1200" dirty="0" err="1"/>
            <a:t>Ekowisata</a:t>
          </a:r>
          <a:r>
            <a:rPr lang="en-US" sz="1200" dirty="0"/>
            <a:t>, Air, Cadangan Karbon, </a:t>
          </a:r>
          <a:r>
            <a:rPr lang="en-US" sz="1200" dirty="0" err="1"/>
            <a:t>Biodiversitas</a:t>
          </a:r>
          <a:r>
            <a:rPr lang="en-US" sz="1200" dirty="0"/>
            <a:t> </a:t>
          </a:r>
        </a:p>
      </dgm:t>
    </dgm:pt>
    <dgm:pt modelId="{908F5D41-C83E-437E-A5DA-3C5A35727E14}" type="parTrans" cxnId="{D9AFD62B-DEA6-4F78-8B19-EB7A8AA19985}">
      <dgm:prSet/>
      <dgm:spPr/>
      <dgm:t>
        <a:bodyPr/>
        <a:lstStyle/>
        <a:p>
          <a:endParaRPr lang="en-ID" sz="1200"/>
        </a:p>
      </dgm:t>
    </dgm:pt>
    <dgm:pt modelId="{A644CBFC-2BAE-4869-921E-728A7270BCE4}" type="sibTrans" cxnId="{D9AFD62B-DEA6-4F78-8B19-EB7A8AA19985}">
      <dgm:prSet/>
      <dgm:spPr/>
      <dgm:t>
        <a:bodyPr/>
        <a:lstStyle/>
        <a:p>
          <a:endParaRPr lang="en-ID" sz="1200"/>
        </a:p>
      </dgm:t>
    </dgm:pt>
    <dgm:pt modelId="{E7720633-F7CF-4EDF-839F-E7089664C7D2}" type="pres">
      <dgm:prSet presAssocID="{101C7529-FF59-47D3-B7C9-4FC59E954BB0}" presName="vert0" presStyleCnt="0">
        <dgm:presLayoutVars>
          <dgm:dir/>
          <dgm:animOne val="branch"/>
          <dgm:animLvl val="lvl"/>
        </dgm:presLayoutVars>
      </dgm:prSet>
      <dgm:spPr/>
    </dgm:pt>
    <dgm:pt modelId="{4C8E5245-DEC8-47DE-BAA2-DC7F08AB2ADD}" type="pres">
      <dgm:prSet presAssocID="{5BF92165-05DC-4865-BABF-FFA6204C3A75}" presName="thickLine" presStyleLbl="alignNode1" presStyleIdx="0" presStyleCnt="3"/>
      <dgm:spPr/>
    </dgm:pt>
    <dgm:pt modelId="{BBA7538C-0827-4174-8746-5AA897AAB3F7}" type="pres">
      <dgm:prSet presAssocID="{5BF92165-05DC-4865-BABF-FFA6204C3A75}" presName="horz1" presStyleCnt="0"/>
      <dgm:spPr/>
    </dgm:pt>
    <dgm:pt modelId="{B1DCAD6D-6E09-4AB0-929F-B7786D2729DC}" type="pres">
      <dgm:prSet presAssocID="{5BF92165-05DC-4865-BABF-FFA6204C3A75}" presName="tx1" presStyleLbl="revTx" presStyleIdx="0" presStyleCnt="3" custScaleY="122249"/>
      <dgm:spPr/>
    </dgm:pt>
    <dgm:pt modelId="{BA23ADB4-7670-486E-B8C4-84395385C4FD}" type="pres">
      <dgm:prSet presAssocID="{5BF92165-05DC-4865-BABF-FFA6204C3A75}" presName="vert1" presStyleCnt="0"/>
      <dgm:spPr/>
    </dgm:pt>
    <dgm:pt modelId="{3EA8E480-2E18-4083-93F3-22523C801B22}" type="pres">
      <dgm:prSet presAssocID="{E5872012-1611-4948-8D3F-BED090E27D98}" presName="thickLine" presStyleLbl="alignNode1" presStyleIdx="1" presStyleCnt="3"/>
      <dgm:spPr/>
    </dgm:pt>
    <dgm:pt modelId="{213D5092-568C-45B0-B5B0-14457DDDE24F}" type="pres">
      <dgm:prSet presAssocID="{E5872012-1611-4948-8D3F-BED090E27D98}" presName="horz1" presStyleCnt="0"/>
      <dgm:spPr/>
    </dgm:pt>
    <dgm:pt modelId="{47FC53D1-AC50-4A24-A017-EC982E929721}" type="pres">
      <dgm:prSet presAssocID="{E5872012-1611-4948-8D3F-BED090E27D98}" presName="tx1" presStyleLbl="revTx" presStyleIdx="1" presStyleCnt="3"/>
      <dgm:spPr/>
    </dgm:pt>
    <dgm:pt modelId="{1F7350AF-F468-43D7-B009-CCEEF6985581}" type="pres">
      <dgm:prSet presAssocID="{E5872012-1611-4948-8D3F-BED090E27D98}" presName="vert1" presStyleCnt="0"/>
      <dgm:spPr/>
    </dgm:pt>
    <dgm:pt modelId="{0358D9EB-6F4F-4BE9-BBF7-5E52ADF03FCD}" type="pres">
      <dgm:prSet presAssocID="{F3111869-1CC1-449F-8A1D-A8A48239CCA9}" presName="thickLine" presStyleLbl="alignNode1" presStyleIdx="2" presStyleCnt="3"/>
      <dgm:spPr/>
    </dgm:pt>
    <dgm:pt modelId="{758449B0-F6A9-45AF-9CB2-F18FDE7F4CC2}" type="pres">
      <dgm:prSet presAssocID="{F3111869-1CC1-449F-8A1D-A8A48239CCA9}" presName="horz1" presStyleCnt="0"/>
      <dgm:spPr/>
    </dgm:pt>
    <dgm:pt modelId="{A763B512-EF83-4B84-8783-C602B867D627}" type="pres">
      <dgm:prSet presAssocID="{F3111869-1CC1-449F-8A1D-A8A48239CCA9}" presName="tx1" presStyleLbl="revTx" presStyleIdx="2" presStyleCnt="3"/>
      <dgm:spPr/>
    </dgm:pt>
    <dgm:pt modelId="{25D8C90D-E15B-430A-B7FC-BD925060DA65}" type="pres">
      <dgm:prSet presAssocID="{F3111869-1CC1-449F-8A1D-A8A48239CCA9}" presName="vert1" presStyleCnt="0"/>
      <dgm:spPr/>
    </dgm:pt>
  </dgm:ptLst>
  <dgm:cxnLst>
    <dgm:cxn modelId="{0AE70416-10F9-4EAC-AF70-2B2EB8677ACD}" type="presOf" srcId="{101C7529-FF59-47D3-B7C9-4FC59E954BB0}" destId="{E7720633-F7CF-4EDF-839F-E7089664C7D2}" srcOrd="0" destOrd="0" presId="urn:microsoft.com/office/officeart/2008/layout/LinedList"/>
    <dgm:cxn modelId="{4EFD5B23-45D9-471F-89EA-DDB3CE9D74FD}" type="presOf" srcId="{E5872012-1611-4948-8D3F-BED090E27D98}" destId="{47FC53D1-AC50-4A24-A017-EC982E929721}" srcOrd="0" destOrd="0" presId="urn:microsoft.com/office/officeart/2008/layout/LinedList"/>
    <dgm:cxn modelId="{D9AFD62B-DEA6-4F78-8B19-EB7A8AA19985}" srcId="{101C7529-FF59-47D3-B7C9-4FC59E954BB0}" destId="{F3111869-1CC1-449F-8A1D-A8A48239CCA9}" srcOrd="2" destOrd="0" parTransId="{908F5D41-C83E-437E-A5DA-3C5A35727E14}" sibTransId="{A644CBFC-2BAE-4869-921E-728A7270BCE4}"/>
    <dgm:cxn modelId="{201DFB64-2C95-46D5-8A83-720997EEE3DC}" srcId="{101C7529-FF59-47D3-B7C9-4FC59E954BB0}" destId="{E5872012-1611-4948-8D3F-BED090E27D98}" srcOrd="1" destOrd="0" parTransId="{695425D0-0BBD-489D-B9C7-1A0AF7B9DD84}" sibTransId="{CA6506BE-3816-40F7-B50D-89B5B9591EE0}"/>
    <dgm:cxn modelId="{7CFC4458-14A2-439A-BCB2-8C044ECE4E7B}" type="presOf" srcId="{F3111869-1CC1-449F-8A1D-A8A48239CCA9}" destId="{A763B512-EF83-4B84-8783-C602B867D627}" srcOrd="0" destOrd="0" presId="urn:microsoft.com/office/officeart/2008/layout/LinedList"/>
    <dgm:cxn modelId="{FD614084-CEA8-4895-BBD9-0F84D35DD52F}" type="presOf" srcId="{5BF92165-05DC-4865-BABF-FFA6204C3A75}" destId="{B1DCAD6D-6E09-4AB0-929F-B7786D2729DC}" srcOrd="0" destOrd="0" presId="urn:microsoft.com/office/officeart/2008/layout/LinedList"/>
    <dgm:cxn modelId="{762688DC-8F08-4A07-86E9-36772541B985}" srcId="{101C7529-FF59-47D3-B7C9-4FC59E954BB0}" destId="{5BF92165-05DC-4865-BABF-FFA6204C3A75}" srcOrd="0" destOrd="0" parTransId="{BEDD388C-D98A-4640-AF89-3D91FBAE54B2}" sibTransId="{021F1DC2-4FDB-4D8F-99CB-F221C386ECCF}"/>
    <dgm:cxn modelId="{0E8A27AD-ACD7-482F-BCDB-027012EA3518}" type="presParOf" srcId="{E7720633-F7CF-4EDF-839F-E7089664C7D2}" destId="{4C8E5245-DEC8-47DE-BAA2-DC7F08AB2ADD}" srcOrd="0" destOrd="0" presId="urn:microsoft.com/office/officeart/2008/layout/LinedList"/>
    <dgm:cxn modelId="{F2382144-86B2-476A-BC19-BE1C7DDA1A42}" type="presParOf" srcId="{E7720633-F7CF-4EDF-839F-E7089664C7D2}" destId="{BBA7538C-0827-4174-8746-5AA897AAB3F7}" srcOrd="1" destOrd="0" presId="urn:microsoft.com/office/officeart/2008/layout/LinedList"/>
    <dgm:cxn modelId="{9A688F37-3B56-4865-AC5F-37898C4966F4}" type="presParOf" srcId="{BBA7538C-0827-4174-8746-5AA897AAB3F7}" destId="{B1DCAD6D-6E09-4AB0-929F-B7786D2729DC}" srcOrd="0" destOrd="0" presId="urn:microsoft.com/office/officeart/2008/layout/LinedList"/>
    <dgm:cxn modelId="{4291417F-90F5-45B0-B8FB-9CA6883F1CF6}" type="presParOf" srcId="{BBA7538C-0827-4174-8746-5AA897AAB3F7}" destId="{BA23ADB4-7670-486E-B8C4-84395385C4FD}" srcOrd="1" destOrd="0" presId="urn:microsoft.com/office/officeart/2008/layout/LinedList"/>
    <dgm:cxn modelId="{E3E9D3AE-F046-4C6E-BF9C-5ECBF86199A9}" type="presParOf" srcId="{E7720633-F7CF-4EDF-839F-E7089664C7D2}" destId="{3EA8E480-2E18-4083-93F3-22523C801B22}" srcOrd="2" destOrd="0" presId="urn:microsoft.com/office/officeart/2008/layout/LinedList"/>
    <dgm:cxn modelId="{E2FDE054-8AEE-4ADF-85E9-3CB0D1629FB6}" type="presParOf" srcId="{E7720633-F7CF-4EDF-839F-E7089664C7D2}" destId="{213D5092-568C-45B0-B5B0-14457DDDE24F}" srcOrd="3" destOrd="0" presId="urn:microsoft.com/office/officeart/2008/layout/LinedList"/>
    <dgm:cxn modelId="{7B33C4FA-17BA-471B-9055-893EA6E8A926}" type="presParOf" srcId="{213D5092-568C-45B0-B5B0-14457DDDE24F}" destId="{47FC53D1-AC50-4A24-A017-EC982E929721}" srcOrd="0" destOrd="0" presId="urn:microsoft.com/office/officeart/2008/layout/LinedList"/>
    <dgm:cxn modelId="{83059441-1AAA-4488-90DA-AD78CA472955}" type="presParOf" srcId="{213D5092-568C-45B0-B5B0-14457DDDE24F}" destId="{1F7350AF-F468-43D7-B009-CCEEF6985581}" srcOrd="1" destOrd="0" presId="urn:microsoft.com/office/officeart/2008/layout/LinedList"/>
    <dgm:cxn modelId="{9817D718-3229-4209-9B1C-A3362917A748}" type="presParOf" srcId="{E7720633-F7CF-4EDF-839F-E7089664C7D2}" destId="{0358D9EB-6F4F-4BE9-BBF7-5E52ADF03FCD}" srcOrd="4" destOrd="0" presId="urn:microsoft.com/office/officeart/2008/layout/LinedList"/>
    <dgm:cxn modelId="{22210810-F5E6-421B-83DA-96A2F2FBDC26}" type="presParOf" srcId="{E7720633-F7CF-4EDF-839F-E7089664C7D2}" destId="{758449B0-F6A9-45AF-9CB2-F18FDE7F4CC2}" srcOrd="5" destOrd="0" presId="urn:microsoft.com/office/officeart/2008/layout/LinedList"/>
    <dgm:cxn modelId="{BD634E2B-F4C8-468A-8717-9EE489E7CB41}" type="presParOf" srcId="{758449B0-F6A9-45AF-9CB2-F18FDE7F4CC2}" destId="{A763B512-EF83-4B84-8783-C602B867D627}" srcOrd="0" destOrd="0" presId="urn:microsoft.com/office/officeart/2008/layout/LinedList"/>
    <dgm:cxn modelId="{0144F7F1-73C1-4E06-84F0-5D116249AE94}" type="presParOf" srcId="{758449B0-F6A9-45AF-9CB2-F18FDE7F4CC2}" destId="{25D8C90D-E15B-430A-B7FC-BD925060DA6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344981-A268-463F-A6A6-1E36DA382E19}" type="doc">
      <dgm:prSet loTypeId="urn:microsoft.com/office/officeart/2005/8/layout/cycle4" loCatId="cycle" qsTypeId="urn:microsoft.com/office/officeart/2005/8/quickstyle/simple1" qsCatId="simple" csTypeId="urn:microsoft.com/office/officeart/2005/8/colors/colorful1" csCatId="colorful" phldr="1"/>
      <dgm:spPr/>
      <dgm:t>
        <a:bodyPr/>
        <a:lstStyle/>
        <a:p>
          <a:endParaRPr lang="en-US"/>
        </a:p>
      </dgm:t>
    </dgm:pt>
    <dgm:pt modelId="{BD331B03-E553-420F-992A-7FC4913C65B7}">
      <dgm:prSet phldrT="[Text]"/>
      <dgm:spPr/>
      <dgm:t>
        <a:bodyPr/>
        <a:lstStyle/>
        <a:p>
          <a:r>
            <a:rPr lang="en-US" dirty="0" err="1"/>
            <a:t>Ijin</a:t>
          </a:r>
          <a:r>
            <a:rPr lang="en-US" dirty="0"/>
            <a:t> </a:t>
          </a:r>
          <a:r>
            <a:rPr lang="en-US" dirty="0" err="1"/>
            <a:t>Pemanfaatan</a:t>
          </a:r>
          <a:r>
            <a:rPr lang="en-US" dirty="0"/>
            <a:t> </a:t>
          </a:r>
          <a:r>
            <a:rPr lang="en-US" dirty="0" err="1"/>
            <a:t>HKm</a:t>
          </a:r>
          <a:r>
            <a:rPr lang="en-US" dirty="0"/>
            <a:t> </a:t>
          </a:r>
        </a:p>
      </dgm:t>
    </dgm:pt>
    <dgm:pt modelId="{79546211-F932-4313-9B46-2E0C955045F6}" type="parTrans" cxnId="{F159CB7D-C872-4D35-BE4F-CFA00973CD60}">
      <dgm:prSet/>
      <dgm:spPr/>
      <dgm:t>
        <a:bodyPr/>
        <a:lstStyle/>
        <a:p>
          <a:endParaRPr lang="en-US"/>
        </a:p>
      </dgm:t>
    </dgm:pt>
    <dgm:pt modelId="{1420C205-12AB-4FD7-9863-4E61E87756A1}" type="sibTrans" cxnId="{F159CB7D-C872-4D35-BE4F-CFA00973CD60}">
      <dgm:prSet/>
      <dgm:spPr/>
      <dgm:t>
        <a:bodyPr/>
        <a:lstStyle/>
        <a:p>
          <a:endParaRPr lang="en-US"/>
        </a:p>
      </dgm:t>
    </dgm:pt>
    <dgm:pt modelId="{6BD3D133-CD4A-4C39-A3B8-B93FF2AA096E}">
      <dgm:prSet phldrT="[Text]" custT="1"/>
      <dgm:spPr/>
      <dgm:t>
        <a:bodyPr/>
        <a:lstStyle/>
        <a:p>
          <a:r>
            <a:rPr lang="en-US" sz="1200" dirty="0"/>
            <a:t>Luas </a:t>
          </a:r>
          <a:r>
            <a:rPr lang="en-US" sz="1200" dirty="0" err="1"/>
            <a:t>Hutan</a:t>
          </a:r>
          <a:r>
            <a:rPr lang="en-US" sz="1200" dirty="0"/>
            <a:t>: 400 ha  </a:t>
          </a:r>
        </a:p>
      </dgm:t>
    </dgm:pt>
    <dgm:pt modelId="{347B9BAB-7706-4668-B866-D3B8F9CDC5FD}" type="parTrans" cxnId="{C0AC12D5-4788-4649-AC11-BDDD713D90A4}">
      <dgm:prSet/>
      <dgm:spPr/>
      <dgm:t>
        <a:bodyPr/>
        <a:lstStyle/>
        <a:p>
          <a:endParaRPr lang="en-US"/>
        </a:p>
      </dgm:t>
    </dgm:pt>
    <dgm:pt modelId="{6CCF5F21-EDD1-4E30-87F4-BB24FAE6E087}" type="sibTrans" cxnId="{C0AC12D5-4788-4649-AC11-BDDD713D90A4}">
      <dgm:prSet/>
      <dgm:spPr/>
      <dgm:t>
        <a:bodyPr/>
        <a:lstStyle/>
        <a:p>
          <a:endParaRPr lang="en-US"/>
        </a:p>
      </dgm:t>
    </dgm:pt>
    <dgm:pt modelId="{ED7C6E12-4CB2-46F8-8CA6-B056C566454F}">
      <dgm:prSet phldrT="[Text]"/>
      <dgm:spPr>
        <a:solidFill>
          <a:srgbClr val="FF0000"/>
        </a:solidFill>
      </dgm:spPr>
      <dgm:t>
        <a:bodyPr/>
        <a:lstStyle/>
        <a:p>
          <a:r>
            <a:rPr lang="en-US" dirty="0" err="1"/>
            <a:t>Hutan</a:t>
          </a:r>
          <a:r>
            <a:rPr lang="en-US" dirty="0"/>
            <a:t> di </a:t>
          </a:r>
          <a:r>
            <a:rPr lang="en-US" dirty="0" err="1"/>
            <a:t>Lestarikan</a:t>
          </a:r>
          <a:r>
            <a:rPr lang="en-US" dirty="0"/>
            <a:t>  </a:t>
          </a:r>
        </a:p>
      </dgm:t>
    </dgm:pt>
    <dgm:pt modelId="{41FCE177-AA16-4D00-95BB-F100A552A306}" type="parTrans" cxnId="{FC97D802-C476-4980-B10B-C7326A033122}">
      <dgm:prSet/>
      <dgm:spPr/>
      <dgm:t>
        <a:bodyPr/>
        <a:lstStyle/>
        <a:p>
          <a:endParaRPr lang="en-US"/>
        </a:p>
      </dgm:t>
    </dgm:pt>
    <dgm:pt modelId="{337393B1-D7CF-4050-BAA7-1B9DD6ADCA5C}" type="sibTrans" cxnId="{FC97D802-C476-4980-B10B-C7326A033122}">
      <dgm:prSet/>
      <dgm:spPr/>
      <dgm:t>
        <a:bodyPr/>
        <a:lstStyle/>
        <a:p>
          <a:endParaRPr lang="en-US"/>
        </a:p>
      </dgm:t>
    </dgm:pt>
    <dgm:pt modelId="{FC3B2D5C-1662-4236-AB09-9353B1C20CD8}">
      <dgm:prSet phldrT="[Text]" custT="1"/>
      <dgm:spPr/>
      <dgm:t>
        <a:bodyPr/>
        <a:lstStyle/>
        <a:p>
          <a:r>
            <a:rPr lang="en-US" sz="1200" dirty="0" err="1"/>
            <a:t>Terdapat</a:t>
          </a:r>
          <a:r>
            <a:rPr lang="en-US" sz="1200" dirty="0"/>
            <a:t> 32 </a:t>
          </a:r>
          <a:r>
            <a:rPr lang="en-US" sz="1200" dirty="0" err="1"/>
            <a:t>spesies</a:t>
          </a:r>
          <a:r>
            <a:rPr lang="en-US" sz="1200" dirty="0"/>
            <a:t> </a:t>
          </a:r>
          <a:r>
            <a:rPr lang="en-US" sz="1200" dirty="0" err="1"/>
            <a:t>pohon</a:t>
          </a:r>
          <a:r>
            <a:rPr lang="en-US" sz="1200" dirty="0"/>
            <a:t>, 6 </a:t>
          </a:r>
          <a:r>
            <a:rPr lang="en-US" sz="1200" dirty="0" err="1"/>
            <a:t>tiang</a:t>
          </a:r>
          <a:r>
            <a:rPr lang="en-US" sz="1200" dirty="0"/>
            <a:t> dan 12 </a:t>
          </a:r>
          <a:r>
            <a:rPr lang="en-US" sz="1200" dirty="0" err="1"/>
            <a:t>pancang</a:t>
          </a:r>
          <a:r>
            <a:rPr lang="en-US" sz="1200" dirty="0"/>
            <a:t> </a:t>
          </a:r>
        </a:p>
      </dgm:t>
    </dgm:pt>
    <dgm:pt modelId="{92BD406F-5DC4-4B89-8E69-5FCAD536C6D6}" type="parTrans" cxnId="{3CA95EC5-4EBB-45B2-AF32-7BEF614CC1E4}">
      <dgm:prSet/>
      <dgm:spPr/>
      <dgm:t>
        <a:bodyPr/>
        <a:lstStyle/>
        <a:p>
          <a:endParaRPr lang="en-US"/>
        </a:p>
      </dgm:t>
    </dgm:pt>
    <dgm:pt modelId="{6FAD22A5-1B62-48E6-B25E-4CB774C90457}" type="sibTrans" cxnId="{3CA95EC5-4EBB-45B2-AF32-7BEF614CC1E4}">
      <dgm:prSet/>
      <dgm:spPr/>
      <dgm:t>
        <a:bodyPr/>
        <a:lstStyle/>
        <a:p>
          <a:endParaRPr lang="en-US"/>
        </a:p>
      </dgm:t>
    </dgm:pt>
    <dgm:pt modelId="{7972ADB0-739F-4357-8F25-4EFA3CEE89DC}">
      <dgm:prSet phldrT="[Text]"/>
      <dgm:spPr/>
      <dgm:t>
        <a:bodyPr/>
        <a:lstStyle/>
        <a:p>
          <a:r>
            <a:rPr lang="en-US" dirty="0"/>
            <a:t> </a:t>
          </a:r>
          <a:r>
            <a:rPr lang="en-US" dirty="0" err="1"/>
            <a:t>Dimanfaatkan</a:t>
          </a:r>
          <a:r>
            <a:rPr lang="en-US" dirty="0"/>
            <a:t> Jasa </a:t>
          </a:r>
          <a:r>
            <a:rPr lang="en-US" dirty="0" err="1"/>
            <a:t>Airnya</a:t>
          </a:r>
          <a:r>
            <a:rPr lang="en-US" dirty="0"/>
            <a:t> </a:t>
          </a:r>
        </a:p>
      </dgm:t>
    </dgm:pt>
    <dgm:pt modelId="{A0FC2959-5D0F-4ABB-8EC7-B7058B2986AD}" type="parTrans" cxnId="{A46B763C-3A78-4525-84A7-D0D78B202933}">
      <dgm:prSet/>
      <dgm:spPr/>
      <dgm:t>
        <a:bodyPr/>
        <a:lstStyle/>
        <a:p>
          <a:endParaRPr lang="en-US"/>
        </a:p>
      </dgm:t>
    </dgm:pt>
    <dgm:pt modelId="{70009C8D-CC97-460D-B971-56BC429B7AAC}" type="sibTrans" cxnId="{A46B763C-3A78-4525-84A7-D0D78B202933}">
      <dgm:prSet/>
      <dgm:spPr/>
      <dgm:t>
        <a:bodyPr/>
        <a:lstStyle/>
        <a:p>
          <a:endParaRPr lang="en-US"/>
        </a:p>
      </dgm:t>
    </dgm:pt>
    <dgm:pt modelId="{B4E0300D-F37E-48CE-BBDB-E51B569F92B1}">
      <dgm:prSet phldrT="[Text]" custT="1"/>
      <dgm:spPr/>
      <dgm:t>
        <a:bodyPr/>
        <a:lstStyle/>
        <a:p>
          <a:r>
            <a:rPr lang="en-US" sz="1200" dirty="0" err="1"/>
            <a:t>Terdapat</a:t>
          </a:r>
          <a:r>
            <a:rPr lang="en-US" sz="1200" dirty="0"/>
            <a:t> 3 </a:t>
          </a:r>
          <a:r>
            <a:rPr lang="en-US" sz="1200" dirty="0" err="1"/>
            <a:t>sumber</a:t>
          </a:r>
          <a:r>
            <a:rPr lang="en-US" sz="1200" dirty="0"/>
            <a:t> </a:t>
          </a:r>
          <a:r>
            <a:rPr lang="en-US" sz="1200" dirty="0" err="1"/>
            <a:t>mata</a:t>
          </a:r>
          <a:r>
            <a:rPr lang="en-US" sz="1200" dirty="0"/>
            <a:t> air </a:t>
          </a:r>
        </a:p>
      </dgm:t>
    </dgm:pt>
    <dgm:pt modelId="{6AE75E39-9F64-4D1F-A38B-60FF8F779B67}" type="parTrans" cxnId="{49E3974C-D666-4B8A-BEE9-042C09BBB117}">
      <dgm:prSet/>
      <dgm:spPr/>
      <dgm:t>
        <a:bodyPr/>
        <a:lstStyle/>
        <a:p>
          <a:endParaRPr lang="en-US"/>
        </a:p>
      </dgm:t>
    </dgm:pt>
    <dgm:pt modelId="{48FB66B8-6CB6-493B-940F-43569F04B52B}" type="sibTrans" cxnId="{49E3974C-D666-4B8A-BEE9-042C09BBB117}">
      <dgm:prSet/>
      <dgm:spPr/>
      <dgm:t>
        <a:bodyPr/>
        <a:lstStyle/>
        <a:p>
          <a:endParaRPr lang="en-US"/>
        </a:p>
      </dgm:t>
    </dgm:pt>
    <dgm:pt modelId="{0BCA9E3C-5DF9-4CAC-93EF-622252041E63}">
      <dgm:prSet phldrT="[Text]"/>
      <dgm:spPr>
        <a:solidFill>
          <a:srgbClr val="92D050"/>
        </a:solidFill>
      </dgm:spPr>
      <dgm:t>
        <a:bodyPr/>
        <a:lstStyle/>
        <a:p>
          <a:r>
            <a:rPr lang="en-US" dirty="0" err="1"/>
            <a:t>Dikelola</a:t>
          </a:r>
          <a:r>
            <a:rPr lang="en-US" dirty="0"/>
            <a:t> </a:t>
          </a:r>
          <a:r>
            <a:rPr lang="en-US" dirty="0" err="1"/>
            <a:t>dengan</a:t>
          </a:r>
          <a:r>
            <a:rPr lang="en-US" dirty="0"/>
            <a:t> </a:t>
          </a:r>
          <a:r>
            <a:rPr lang="en-US" dirty="0" err="1"/>
            <a:t>sistem</a:t>
          </a:r>
          <a:r>
            <a:rPr lang="en-US" dirty="0"/>
            <a:t> </a:t>
          </a:r>
          <a:r>
            <a:rPr lang="en-US" dirty="0" err="1"/>
            <a:t>adat</a:t>
          </a:r>
          <a:r>
            <a:rPr lang="en-US" dirty="0"/>
            <a:t> </a:t>
          </a:r>
          <a:r>
            <a:rPr lang="en-US" dirty="0" err="1"/>
            <a:t>banjar</a:t>
          </a:r>
          <a:r>
            <a:rPr lang="en-US" dirty="0"/>
            <a:t> </a:t>
          </a:r>
        </a:p>
      </dgm:t>
    </dgm:pt>
    <dgm:pt modelId="{F1CA86F0-7021-4CC5-BE1F-8F3A8AB0964B}" type="parTrans" cxnId="{414B488F-ADD0-4F9C-AC45-B68D0F2D981F}">
      <dgm:prSet/>
      <dgm:spPr/>
      <dgm:t>
        <a:bodyPr/>
        <a:lstStyle/>
        <a:p>
          <a:endParaRPr lang="en-US"/>
        </a:p>
      </dgm:t>
    </dgm:pt>
    <dgm:pt modelId="{2A4E4427-98E8-4309-9031-6CAA39340F7A}" type="sibTrans" cxnId="{414B488F-ADD0-4F9C-AC45-B68D0F2D981F}">
      <dgm:prSet/>
      <dgm:spPr/>
      <dgm:t>
        <a:bodyPr/>
        <a:lstStyle/>
        <a:p>
          <a:endParaRPr lang="en-US"/>
        </a:p>
      </dgm:t>
    </dgm:pt>
    <dgm:pt modelId="{273C4C1C-BEC5-4D21-AF85-ECE1E0BEC851}">
      <dgm:prSet phldrT="[Text]" custT="1"/>
      <dgm:spPr/>
      <dgm:t>
        <a:bodyPr/>
        <a:lstStyle/>
        <a:p>
          <a:r>
            <a:rPr lang="en-US" sz="1200" dirty="0" err="1"/>
            <a:t>Tahun</a:t>
          </a:r>
          <a:r>
            <a:rPr lang="en-US" sz="1200" dirty="0"/>
            <a:t> </a:t>
          </a:r>
          <a:r>
            <a:rPr lang="en-US" sz="1200" dirty="0" err="1"/>
            <a:t>Ijin</a:t>
          </a:r>
          <a:r>
            <a:rPr lang="en-US" sz="1200" dirty="0"/>
            <a:t> 2014</a:t>
          </a:r>
        </a:p>
      </dgm:t>
    </dgm:pt>
    <dgm:pt modelId="{C8041986-E035-4CA6-91E6-DC14DA896491}" type="parTrans" cxnId="{C32763C0-0EB3-46B1-BE0A-B613E5069B2F}">
      <dgm:prSet/>
      <dgm:spPr/>
      <dgm:t>
        <a:bodyPr/>
        <a:lstStyle/>
        <a:p>
          <a:endParaRPr lang="en-US"/>
        </a:p>
      </dgm:t>
    </dgm:pt>
    <dgm:pt modelId="{D6E0882C-7228-4BBD-B7C3-7CCA245293D7}" type="sibTrans" cxnId="{C32763C0-0EB3-46B1-BE0A-B613E5069B2F}">
      <dgm:prSet/>
      <dgm:spPr/>
      <dgm:t>
        <a:bodyPr/>
        <a:lstStyle/>
        <a:p>
          <a:endParaRPr lang="en-US"/>
        </a:p>
      </dgm:t>
    </dgm:pt>
    <dgm:pt modelId="{8CA6D9C0-049A-48AB-9468-1AAAD51B32AC}">
      <dgm:prSet phldrT="[Text]" custT="1"/>
      <dgm:spPr/>
      <dgm:t>
        <a:bodyPr/>
        <a:lstStyle/>
        <a:p>
          <a:endParaRPr lang="en-US" sz="1200" dirty="0"/>
        </a:p>
      </dgm:t>
    </dgm:pt>
    <dgm:pt modelId="{7C993C0C-F362-40A5-AD4C-190169E9E55D}" type="parTrans" cxnId="{FC674697-238B-431F-A63B-6D50B3872AA4}">
      <dgm:prSet/>
      <dgm:spPr/>
      <dgm:t>
        <a:bodyPr/>
        <a:lstStyle/>
        <a:p>
          <a:endParaRPr lang="en-US"/>
        </a:p>
      </dgm:t>
    </dgm:pt>
    <dgm:pt modelId="{82167C57-D48F-48FB-8D3F-6C8FF277B3AC}" type="sibTrans" cxnId="{FC674697-238B-431F-A63B-6D50B3872AA4}">
      <dgm:prSet/>
      <dgm:spPr/>
      <dgm:t>
        <a:bodyPr/>
        <a:lstStyle/>
        <a:p>
          <a:endParaRPr lang="en-US"/>
        </a:p>
      </dgm:t>
    </dgm:pt>
    <dgm:pt modelId="{8920B7DF-8E0C-4EA2-A38F-3CF159DD6568}">
      <dgm:prSet phldrT="[Text]" custT="1"/>
      <dgm:spPr/>
      <dgm:t>
        <a:bodyPr/>
        <a:lstStyle/>
        <a:p>
          <a:r>
            <a:rPr lang="en-US" sz="1200" dirty="0" err="1"/>
            <a:t>Penduduk</a:t>
          </a:r>
          <a:r>
            <a:rPr lang="en-US" sz="1200" dirty="0"/>
            <a:t> </a:t>
          </a:r>
          <a:r>
            <a:rPr lang="en-US" sz="1200" dirty="0" err="1"/>
            <a:t>Sabedo</a:t>
          </a:r>
          <a:r>
            <a:rPr lang="en-US" sz="1200" dirty="0"/>
            <a:t> 726 Jiwa </a:t>
          </a:r>
        </a:p>
      </dgm:t>
    </dgm:pt>
    <dgm:pt modelId="{815E7790-744E-492A-B6B9-56DEF0FE21E5}" type="parTrans" cxnId="{62C8103C-DF8F-4119-AE71-9332B86F7F6B}">
      <dgm:prSet/>
      <dgm:spPr/>
      <dgm:t>
        <a:bodyPr/>
        <a:lstStyle/>
        <a:p>
          <a:endParaRPr lang="en-US"/>
        </a:p>
      </dgm:t>
    </dgm:pt>
    <dgm:pt modelId="{FD421A4B-7E39-4BA9-AE00-DF204616C700}" type="sibTrans" cxnId="{62C8103C-DF8F-4119-AE71-9332B86F7F6B}">
      <dgm:prSet/>
      <dgm:spPr/>
      <dgm:t>
        <a:bodyPr/>
        <a:lstStyle/>
        <a:p>
          <a:endParaRPr lang="en-US"/>
        </a:p>
      </dgm:t>
    </dgm:pt>
    <dgm:pt modelId="{03D49974-1864-4AE4-9595-CF23697D5FCF}">
      <dgm:prSet phldrT="[Text]" custT="1"/>
      <dgm:spPr/>
      <dgm:t>
        <a:bodyPr/>
        <a:lstStyle/>
        <a:p>
          <a:endParaRPr lang="en-US" sz="1200" dirty="0"/>
        </a:p>
      </dgm:t>
    </dgm:pt>
    <dgm:pt modelId="{41372002-ADF2-4AA8-A000-F9DEC5123C17}" type="parTrans" cxnId="{F996C5D6-D225-4882-A281-68C69999B4A4}">
      <dgm:prSet/>
      <dgm:spPr/>
      <dgm:t>
        <a:bodyPr/>
        <a:lstStyle/>
        <a:p>
          <a:endParaRPr lang="en-US"/>
        </a:p>
      </dgm:t>
    </dgm:pt>
    <dgm:pt modelId="{396368A6-D7B9-40CC-9192-9FFAD8A4368D}" type="sibTrans" cxnId="{F996C5D6-D225-4882-A281-68C69999B4A4}">
      <dgm:prSet/>
      <dgm:spPr/>
      <dgm:t>
        <a:bodyPr/>
        <a:lstStyle/>
        <a:p>
          <a:endParaRPr lang="en-US"/>
        </a:p>
      </dgm:t>
    </dgm:pt>
    <dgm:pt modelId="{0A62BAF8-A1AA-4953-87F4-6D935913FBEE}">
      <dgm:prSet phldrT="[Text]" custT="1"/>
      <dgm:spPr/>
      <dgm:t>
        <a:bodyPr/>
        <a:lstStyle/>
        <a:p>
          <a:endParaRPr lang="en-US" sz="1800" dirty="0"/>
        </a:p>
      </dgm:t>
    </dgm:pt>
    <dgm:pt modelId="{5C45DCDC-C7C9-45E3-ADD6-C12727F16AAF}" type="parTrans" cxnId="{15A4A040-7B94-4972-8FE5-E2974DBA3F90}">
      <dgm:prSet/>
      <dgm:spPr/>
      <dgm:t>
        <a:bodyPr/>
        <a:lstStyle/>
        <a:p>
          <a:endParaRPr lang="en-US"/>
        </a:p>
      </dgm:t>
    </dgm:pt>
    <dgm:pt modelId="{3A272E7C-2EED-4313-BBD6-4D2CED21E363}" type="sibTrans" cxnId="{15A4A040-7B94-4972-8FE5-E2974DBA3F90}">
      <dgm:prSet/>
      <dgm:spPr/>
      <dgm:t>
        <a:bodyPr/>
        <a:lstStyle/>
        <a:p>
          <a:endParaRPr lang="en-US"/>
        </a:p>
      </dgm:t>
    </dgm:pt>
    <dgm:pt modelId="{057186B6-399E-47D7-A22E-95ED29D8290F}">
      <dgm:prSet phldrT="[Text]" custT="1"/>
      <dgm:spPr/>
      <dgm:t>
        <a:bodyPr/>
        <a:lstStyle/>
        <a:p>
          <a:endParaRPr lang="en-US" sz="1200" dirty="0"/>
        </a:p>
      </dgm:t>
    </dgm:pt>
    <dgm:pt modelId="{DD349D64-CF9C-4AC9-AE36-CEF66977A0D5}" type="sibTrans" cxnId="{B0F01124-BEDE-4BC0-9C18-FB6B9FE2FF49}">
      <dgm:prSet/>
      <dgm:spPr/>
      <dgm:t>
        <a:bodyPr/>
        <a:lstStyle/>
        <a:p>
          <a:endParaRPr lang="en-US"/>
        </a:p>
      </dgm:t>
    </dgm:pt>
    <dgm:pt modelId="{720DCC6E-06CF-4C22-8919-04FDAEBC19E8}" type="parTrans" cxnId="{B0F01124-BEDE-4BC0-9C18-FB6B9FE2FF49}">
      <dgm:prSet/>
      <dgm:spPr/>
      <dgm:t>
        <a:bodyPr/>
        <a:lstStyle/>
        <a:p>
          <a:endParaRPr lang="en-US"/>
        </a:p>
      </dgm:t>
    </dgm:pt>
    <dgm:pt modelId="{81CF3CFF-525B-41C7-8760-85FC2B76412F}">
      <dgm:prSet phldrT="[Text]" custT="1"/>
      <dgm:spPr/>
      <dgm:t>
        <a:bodyPr/>
        <a:lstStyle/>
        <a:p>
          <a:r>
            <a:rPr lang="en-US" sz="1200" dirty="0" err="1"/>
            <a:t>Penguasaan</a:t>
          </a:r>
          <a:r>
            <a:rPr lang="en-US" sz="1200" dirty="0"/>
            <a:t> </a:t>
          </a:r>
          <a:r>
            <a:rPr lang="en-US" sz="1200" dirty="0" err="1"/>
            <a:t>tidak</a:t>
          </a:r>
          <a:r>
            <a:rPr lang="en-US" sz="1200" dirty="0"/>
            <a:t> </a:t>
          </a:r>
          <a:r>
            <a:rPr lang="en-US" sz="1200" dirty="0" err="1"/>
            <a:t>atas</a:t>
          </a:r>
          <a:r>
            <a:rPr lang="en-US" sz="1200" dirty="0"/>
            <a:t> </a:t>
          </a:r>
          <a:r>
            <a:rPr lang="en-US" sz="1200" dirty="0" err="1"/>
            <a:t>orng</a:t>
          </a:r>
          <a:r>
            <a:rPr lang="en-US" sz="1200" dirty="0"/>
            <a:t> </a:t>
          </a:r>
          <a:r>
            <a:rPr lang="en-US" sz="1200" dirty="0" err="1"/>
            <a:t>perorang</a:t>
          </a:r>
          <a:r>
            <a:rPr lang="en-US" sz="1200" dirty="0"/>
            <a:t>, </a:t>
          </a:r>
          <a:r>
            <a:rPr lang="en-US" sz="1200" dirty="0" err="1"/>
            <a:t>tetapi</a:t>
          </a:r>
          <a:r>
            <a:rPr lang="en-US" sz="1200" dirty="0"/>
            <a:t> </a:t>
          </a:r>
          <a:r>
            <a:rPr lang="en-US" sz="1200" dirty="0" err="1"/>
            <a:t>sistem</a:t>
          </a:r>
          <a:r>
            <a:rPr lang="en-US" sz="1200" dirty="0"/>
            <a:t> </a:t>
          </a:r>
          <a:r>
            <a:rPr lang="en-US" sz="1200" dirty="0" err="1"/>
            <a:t>kolektif</a:t>
          </a:r>
          <a:r>
            <a:rPr lang="en-US" sz="1200" dirty="0"/>
            <a:t> (</a:t>
          </a:r>
          <a:r>
            <a:rPr lang="en-US" sz="1200" dirty="0" err="1"/>
            <a:t>banjar</a:t>
          </a:r>
          <a:r>
            <a:rPr lang="en-US" sz="1200" dirty="0"/>
            <a:t>)  </a:t>
          </a:r>
        </a:p>
      </dgm:t>
    </dgm:pt>
    <dgm:pt modelId="{DFD8B8ED-B918-4A42-B15B-BBDFFA6F5EC6}" type="sibTrans" cxnId="{F33628FC-ADDA-4DA7-893A-716F465CF8CA}">
      <dgm:prSet/>
      <dgm:spPr/>
      <dgm:t>
        <a:bodyPr/>
        <a:lstStyle/>
        <a:p>
          <a:endParaRPr lang="en-US"/>
        </a:p>
      </dgm:t>
    </dgm:pt>
    <dgm:pt modelId="{0571ED25-E17C-441B-AB20-22524CDED57B}" type="parTrans" cxnId="{F33628FC-ADDA-4DA7-893A-716F465CF8CA}">
      <dgm:prSet/>
      <dgm:spPr/>
      <dgm:t>
        <a:bodyPr/>
        <a:lstStyle/>
        <a:p>
          <a:endParaRPr lang="en-US"/>
        </a:p>
      </dgm:t>
    </dgm:pt>
    <dgm:pt modelId="{FD5E6F2D-7B57-4191-A6B7-025610921A7A}">
      <dgm:prSet phldrT="[Text]" custT="1"/>
      <dgm:spPr/>
      <dgm:t>
        <a:bodyPr/>
        <a:lstStyle/>
        <a:p>
          <a:endParaRPr lang="en-US" sz="1200" dirty="0"/>
        </a:p>
      </dgm:t>
    </dgm:pt>
    <dgm:pt modelId="{CFFDA8A0-12EB-4027-9FCA-E3D152DED1B3}" type="parTrans" cxnId="{5FE1B8E1-7740-4E87-B1AD-81767CEB4857}">
      <dgm:prSet/>
      <dgm:spPr/>
      <dgm:t>
        <a:bodyPr/>
        <a:lstStyle/>
        <a:p>
          <a:endParaRPr lang="en-ID"/>
        </a:p>
      </dgm:t>
    </dgm:pt>
    <dgm:pt modelId="{816B4C89-BA6C-4F73-85F0-91433557A769}" type="sibTrans" cxnId="{5FE1B8E1-7740-4E87-B1AD-81767CEB4857}">
      <dgm:prSet/>
      <dgm:spPr/>
      <dgm:t>
        <a:bodyPr/>
        <a:lstStyle/>
        <a:p>
          <a:endParaRPr lang="en-ID"/>
        </a:p>
      </dgm:t>
    </dgm:pt>
    <dgm:pt modelId="{3258E225-9409-4043-96AF-0A5D7973FA25}">
      <dgm:prSet phldrT="[Text]" custT="1"/>
      <dgm:spPr/>
      <dgm:t>
        <a:bodyPr/>
        <a:lstStyle/>
        <a:p>
          <a:endParaRPr lang="en-US" sz="1200" dirty="0"/>
        </a:p>
      </dgm:t>
    </dgm:pt>
    <dgm:pt modelId="{0BA53AD3-38EF-4316-8554-1C3668B8211A}" type="parTrans" cxnId="{CB25FF97-22C0-4B1E-BFC2-EF992439A140}">
      <dgm:prSet/>
      <dgm:spPr/>
      <dgm:t>
        <a:bodyPr/>
        <a:lstStyle/>
        <a:p>
          <a:endParaRPr lang="en-ID"/>
        </a:p>
      </dgm:t>
    </dgm:pt>
    <dgm:pt modelId="{FA385FEF-34BC-4585-B9C5-825583C7ACC5}" type="sibTrans" cxnId="{CB25FF97-22C0-4B1E-BFC2-EF992439A140}">
      <dgm:prSet/>
      <dgm:spPr/>
      <dgm:t>
        <a:bodyPr/>
        <a:lstStyle/>
        <a:p>
          <a:endParaRPr lang="en-ID"/>
        </a:p>
      </dgm:t>
    </dgm:pt>
    <dgm:pt modelId="{B738CBF4-0CCD-4D1E-BAC0-63667CEA08B6}">
      <dgm:prSet phldrT="[Text]" custT="1"/>
      <dgm:spPr/>
      <dgm:t>
        <a:bodyPr/>
        <a:lstStyle/>
        <a:p>
          <a:r>
            <a:rPr lang="en-US" sz="1200" dirty="0"/>
            <a:t>Total debit 17 </a:t>
          </a:r>
          <a:r>
            <a:rPr lang="en-US" sz="1200" dirty="0" err="1"/>
            <a:t>lt</a:t>
          </a:r>
          <a:r>
            <a:rPr lang="en-US" sz="1200" dirty="0"/>
            <a:t>/</a:t>
          </a:r>
          <a:r>
            <a:rPr lang="en-US" sz="1200" dirty="0" err="1"/>
            <a:t>detik</a:t>
          </a:r>
          <a:r>
            <a:rPr lang="en-US" sz="1200" dirty="0"/>
            <a:t> </a:t>
          </a:r>
          <a:r>
            <a:rPr lang="en-US" sz="1200" dirty="0" err="1"/>
            <a:t>equivalen</a:t>
          </a:r>
          <a:r>
            <a:rPr lang="en-US" sz="1200" dirty="0"/>
            <a:t> = 1.469 m3/</a:t>
          </a:r>
          <a:r>
            <a:rPr lang="en-US" sz="1200" dirty="0" err="1"/>
            <a:t>hari</a:t>
          </a:r>
          <a:endParaRPr lang="en-US" sz="1200" dirty="0"/>
        </a:p>
      </dgm:t>
    </dgm:pt>
    <dgm:pt modelId="{5EFC92D1-AFE2-4611-9923-AFB3029FD148}" type="parTrans" cxnId="{7EC19169-45E7-4204-8C9E-C2DE7E6B0067}">
      <dgm:prSet/>
      <dgm:spPr/>
      <dgm:t>
        <a:bodyPr/>
        <a:lstStyle/>
        <a:p>
          <a:endParaRPr lang="en-ID"/>
        </a:p>
      </dgm:t>
    </dgm:pt>
    <dgm:pt modelId="{488EF4ED-D038-45E9-9718-C370A8E35256}" type="sibTrans" cxnId="{7EC19169-45E7-4204-8C9E-C2DE7E6B0067}">
      <dgm:prSet/>
      <dgm:spPr/>
      <dgm:t>
        <a:bodyPr/>
        <a:lstStyle/>
        <a:p>
          <a:endParaRPr lang="en-ID"/>
        </a:p>
      </dgm:t>
    </dgm:pt>
    <dgm:pt modelId="{E53F938D-78BF-48E9-8070-949968635881}">
      <dgm:prSet phldrT="[Text]" custT="1"/>
      <dgm:spPr/>
      <dgm:t>
        <a:bodyPr/>
        <a:lstStyle/>
        <a:p>
          <a:r>
            <a:rPr lang="en-US" sz="1200" dirty="0"/>
            <a:t>Total </a:t>
          </a:r>
          <a:r>
            <a:rPr lang="en-US" sz="1200" dirty="0" err="1"/>
            <a:t>ada</a:t>
          </a:r>
          <a:r>
            <a:rPr lang="en-US" sz="1200" dirty="0"/>
            <a:t> 1.150 </a:t>
          </a:r>
          <a:r>
            <a:rPr lang="en-US" sz="1200" dirty="0" err="1"/>
            <a:t>vegetasi</a:t>
          </a:r>
          <a:r>
            <a:rPr lang="en-US" sz="1200" dirty="0"/>
            <a:t> di </a:t>
          </a:r>
          <a:r>
            <a:rPr lang="en-US" sz="1200" dirty="0" err="1"/>
            <a:t>sekitar</a:t>
          </a:r>
          <a:r>
            <a:rPr lang="en-US" sz="1200" dirty="0"/>
            <a:t> 3 </a:t>
          </a:r>
          <a:r>
            <a:rPr lang="en-US" sz="1200" dirty="0" err="1"/>
            <a:t>mata</a:t>
          </a:r>
          <a:r>
            <a:rPr lang="en-US" sz="1200" dirty="0"/>
            <a:t> air (radius 100 m) </a:t>
          </a:r>
          <a:r>
            <a:rPr lang="en-US" sz="1200" dirty="0" err="1"/>
            <a:t>dari</a:t>
          </a:r>
          <a:r>
            <a:rPr lang="en-US" sz="1200" dirty="0"/>
            <a:t> </a:t>
          </a:r>
          <a:r>
            <a:rPr lang="en-US" sz="1200" dirty="0" err="1"/>
            <a:t>titik</a:t>
          </a:r>
          <a:r>
            <a:rPr lang="en-US" sz="1200" dirty="0"/>
            <a:t> </a:t>
          </a:r>
          <a:r>
            <a:rPr lang="en-US" sz="1200" dirty="0" err="1"/>
            <a:t>mata</a:t>
          </a:r>
          <a:r>
            <a:rPr lang="en-US" sz="1200" dirty="0"/>
            <a:t> air </a:t>
          </a:r>
        </a:p>
      </dgm:t>
    </dgm:pt>
    <dgm:pt modelId="{92008769-AFE1-462B-93C0-A1FC7C20BFC5}" type="parTrans" cxnId="{76D11581-0066-4343-9769-36ADA83FFCEE}">
      <dgm:prSet/>
      <dgm:spPr/>
      <dgm:t>
        <a:bodyPr/>
        <a:lstStyle/>
        <a:p>
          <a:endParaRPr lang="en-ID"/>
        </a:p>
      </dgm:t>
    </dgm:pt>
    <dgm:pt modelId="{AB4F16D5-48F4-4B2E-ADDE-FE7EEE530BA1}" type="sibTrans" cxnId="{76D11581-0066-4343-9769-36ADA83FFCEE}">
      <dgm:prSet/>
      <dgm:spPr/>
      <dgm:t>
        <a:bodyPr/>
        <a:lstStyle/>
        <a:p>
          <a:endParaRPr lang="en-ID"/>
        </a:p>
      </dgm:t>
    </dgm:pt>
    <dgm:pt modelId="{9AEDA97F-F862-4718-869C-563E5570ABCC}">
      <dgm:prSet phldrT="[Text]" custT="1"/>
      <dgm:spPr/>
      <dgm:t>
        <a:bodyPr/>
        <a:lstStyle/>
        <a:p>
          <a:r>
            <a:rPr lang="en-US" sz="1200" dirty="0" err="1"/>
            <a:t>Penggarap</a:t>
          </a:r>
          <a:r>
            <a:rPr lang="en-US" sz="1200" dirty="0"/>
            <a:t> 240 KK </a:t>
          </a:r>
        </a:p>
      </dgm:t>
    </dgm:pt>
    <dgm:pt modelId="{B2316B62-9A43-4323-9C4B-AC88E4B6A1A8}" type="parTrans" cxnId="{10318211-FB8C-4B07-AADD-F4D259DD6590}">
      <dgm:prSet/>
      <dgm:spPr/>
      <dgm:t>
        <a:bodyPr/>
        <a:lstStyle/>
        <a:p>
          <a:endParaRPr lang="en-ID"/>
        </a:p>
      </dgm:t>
    </dgm:pt>
    <dgm:pt modelId="{76263887-8553-4525-ACDD-1A25A99072EE}" type="sibTrans" cxnId="{10318211-FB8C-4B07-AADD-F4D259DD6590}">
      <dgm:prSet/>
      <dgm:spPr/>
      <dgm:t>
        <a:bodyPr/>
        <a:lstStyle/>
        <a:p>
          <a:endParaRPr lang="en-ID"/>
        </a:p>
      </dgm:t>
    </dgm:pt>
    <dgm:pt modelId="{670B5052-BB3B-4B75-9539-9D0D9EB599A6}" type="pres">
      <dgm:prSet presAssocID="{A6344981-A268-463F-A6A6-1E36DA382E19}" presName="cycleMatrixDiagram" presStyleCnt="0">
        <dgm:presLayoutVars>
          <dgm:chMax val="1"/>
          <dgm:dir/>
          <dgm:animLvl val="lvl"/>
          <dgm:resizeHandles val="exact"/>
        </dgm:presLayoutVars>
      </dgm:prSet>
      <dgm:spPr/>
    </dgm:pt>
    <dgm:pt modelId="{C14F9D60-BFBC-4E9A-9F4D-112C22E93045}" type="pres">
      <dgm:prSet presAssocID="{A6344981-A268-463F-A6A6-1E36DA382E19}" presName="children" presStyleCnt="0"/>
      <dgm:spPr/>
    </dgm:pt>
    <dgm:pt modelId="{76A3347E-E786-453A-8CC3-F95D13C66699}" type="pres">
      <dgm:prSet presAssocID="{A6344981-A268-463F-A6A6-1E36DA382E19}" presName="child1group" presStyleCnt="0"/>
      <dgm:spPr/>
    </dgm:pt>
    <dgm:pt modelId="{B7F0611B-4EA5-4A66-81C0-E19972FBACC4}" type="pres">
      <dgm:prSet presAssocID="{A6344981-A268-463F-A6A6-1E36DA382E19}" presName="child1" presStyleLbl="bgAcc1" presStyleIdx="0" presStyleCnt="4" custScaleX="170645" custLinFactNeighborX="-8634" custLinFactNeighborY="-1159"/>
      <dgm:spPr/>
    </dgm:pt>
    <dgm:pt modelId="{68EA9C09-1B69-468A-99F0-E79512E53261}" type="pres">
      <dgm:prSet presAssocID="{A6344981-A268-463F-A6A6-1E36DA382E19}" presName="child1Text" presStyleLbl="bgAcc1" presStyleIdx="0" presStyleCnt="4">
        <dgm:presLayoutVars>
          <dgm:bulletEnabled val="1"/>
        </dgm:presLayoutVars>
      </dgm:prSet>
      <dgm:spPr/>
    </dgm:pt>
    <dgm:pt modelId="{13660A26-39B5-4EA3-BE02-2B0FA7694507}" type="pres">
      <dgm:prSet presAssocID="{A6344981-A268-463F-A6A6-1E36DA382E19}" presName="child2group" presStyleCnt="0"/>
      <dgm:spPr/>
    </dgm:pt>
    <dgm:pt modelId="{4D4D09AF-4188-4091-9126-4F9A53AEF8B9}" type="pres">
      <dgm:prSet presAssocID="{A6344981-A268-463F-A6A6-1E36DA382E19}" presName="child2" presStyleLbl="bgAcc1" presStyleIdx="1" presStyleCnt="4" custScaleX="161052" custLinFactNeighborX="12013" custLinFactNeighborY="1739"/>
      <dgm:spPr/>
    </dgm:pt>
    <dgm:pt modelId="{955F0CA6-1A13-4C9B-B83E-03F59F02E314}" type="pres">
      <dgm:prSet presAssocID="{A6344981-A268-463F-A6A6-1E36DA382E19}" presName="child2Text" presStyleLbl="bgAcc1" presStyleIdx="1" presStyleCnt="4">
        <dgm:presLayoutVars>
          <dgm:bulletEnabled val="1"/>
        </dgm:presLayoutVars>
      </dgm:prSet>
      <dgm:spPr/>
    </dgm:pt>
    <dgm:pt modelId="{2A3B955A-E389-4E4A-96D5-114D21D6FD45}" type="pres">
      <dgm:prSet presAssocID="{A6344981-A268-463F-A6A6-1E36DA382E19}" presName="child3group" presStyleCnt="0"/>
      <dgm:spPr/>
    </dgm:pt>
    <dgm:pt modelId="{E1765DA7-F880-4B03-B646-9E61CBEC7943}" type="pres">
      <dgm:prSet presAssocID="{A6344981-A268-463F-A6A6-1E36DA382E19}" presName="child3" presStyleLbl="bgAcc1" presStyleIdx="2" presStyleCnt="4" custScaleX="157596" custScaleY="106470" custLinFactNeighborX="13176" custLinFactNeighborY="762"/>
      <dgm:spPr/>
    </dgm:pt>
    <dgm:pt modelId="{51A0C1E7-80C4-460B-ACB0-8CAF5D45F1E2}" type="pres">
      <dgm:prSet presAssocID="{A6344981-A268-463F-A6A6-1E36DA382E19}" presName="child3Text" presStyleLbl="bgAcc1" presStyleIdx="2" presStyleCnt="4">
        <dgm:presLayoutVars>
          <dgm:bulletEnabled val="1"/>
        </dgm:presLayoutVars>
      </dgm:prSet>
      <dgm:spPr/>
    </dgm:pt>
    <dgm:pt modelId="{FCE3F84D-DF3B-4894-A79F-37BC5493CDB7}" type="pres">
      <dgm:prSet presAssocID="{A6344981-A268-463F-A6A6-1E36DA382E19}" presName="child4group" presStyleCnt="0"/>
      <dgm:spPr/>
    </dgm:pt>
    <dgm:pt modelId="{AED4FE36-A115-49D7-BE66-8CA714EB02C4}" type="pres">
      <dgm:prSet presAssocID="{A6344981-A268-463F-A6A6-1E36DA382E19}" presName="child4" presStyleLbl="bgAcc1" presStyleIdx="3" presStyleCnt="4" custScaleX="164454" custScaleY="110450" custLinFactNeighborX="-9905" custLinFactNeighborY="-6857"/>
      <dgm:spPr/>
    </dgm:pt>
    <dgm:pt modelId="{EFBED287-6970-4C6D-AB49-6E1615C0B42E}" type="pres">
      <dgm:prSet presAssocID="{A6344981-A268-463F-A6A6-1E36DA382E19}" presName="child4Text" presStyleLbl="bgAcc1" presStyleIdx="3" presStyleCnt="4">
        <dgm:presLayoutVars>
          <dgm:bulletEnabled val="1"/>
        </dgm:presLayoutVars>
      </dgm:prSet>
      <dgm:spPr/>
    </dgm:pt>
    <dgm:pt modelId="{A621D4C4-B126-46B5-A94D-3857FE88DA0E}" type="pres">
      <dgm:prSet presAssocID="{A6344981-A268-463F-A6A6-1E36DA382E19}" presName="childPlaceholder" presStyleCnt="0"/>
      <dgm:spPr/>
    </dgm:pt>
    <dgm:pt modelId="{3AA4CE6C-E651-4CD2-A9EC-1AF4E8D17202}" type="pres">
      <dgm:prSet presAssocID="{A6344981-A268-463F-A6A6-1E36DA382E19}" presName="circle" presStyleCnt="0"/>
      <dgm:spPr/>
    </dgm:pt>
    <dgm:pt modelId="{AE3E2A2C-7F2F-4942-89DD-E9F6ABEEAED7}" type="pres">
      <dgm:prSet presAssocID="{A6344981-A268-463F-A6A6-1E36DA382E19}" presName="quadrant1" presStyleLbl="node1" presStyleIdx="0" presStyleCnt="4" custLinFactNeighborX="3817" custLinFactNeighborY="-2975">
        <dgm:presLayoutVars>
          <dgm:chMax val="1"/>
          <dgm:bulletEnabled val="1"/>
        </dgm:presLayoutVars>
      </dgm:prSet>
      <dgm:spPr/>
    </dgm:pt>
    <dgm:pt modelId="{D7503910-2B6A-4EBA-A2A9-1748775C7847}" type="pres">
      <dgm:prSet presAssocID="{A6344981-A268-463F-A6A6-1E36DA382E19}" presName="quadrant2" presStyleLbl="node1" presStyleIdx="1" presStyleCnt="4">
        <dgm:presLayoutVars>
          <dgm:chMax val="1"/>
          <dgm:bulletEnabled val="1"/>
        </dgm:presLayoutVars>
      </dgm:prSet>
      <dgm:spPr/>
    </dgm:pt>
    <dgm:pt modelId="{74EF347A-C26F-4B76-ACBE-860C618820EE}" type="pres">
      <dgm:prSet presAssocID="{A6344981-A268-463F-A6A6-1E36DA382E19}" presName="quadrant3" presStyleLbl="node1" presStyleIdx="2" presStyleCnt="4">
        <dgm:presLayoutVars>
          <dgm:chMax val="1"/>
          <dgm:bulletEnabled val="1"/>
        </dgm:presLayoutVars>
      </dgm:prSet>
      <dgm:spPr/>
    </dgm:pt>
    <dgm:pt modelId="{50E8CEA8-A067-4BC7-9E69-77546D3A8115}" type="pres">
      <dgm:prSet presAssocID="{A6344981-A268-463F-A6A6-1E36DA382E19}" presName="quadrant4" presStyleLbl="node1" presStyleIdx="3" presStyleCnt="4">
        <dgm:presLayoutVars>
          <dgm:chMax val="1"/>
          <dgm:bulletEnabled val="1"/>
        </dgm:presLayoutVars>
      </dgm:prSet>
      <dgm:spPr/>
    </dgm:pt>
    <dgm:pt modelId="{458CFF5C-F8FA-47E0-98D6-7EDD5628A795}" type="pres">
      <dgm:prSet presAssocID="{A6344981-A268-463F-A6A6-1E36DA382E19}" presName="quadrantPlaceholder" presStyleCnt="0"/>
      <dgm:spPr/>
    </dgm:pt>
    <dgm:pt modelId="{328434A8-40C6-472B-B98C-4E066D6628F7}" type="pres">
      <dgm:prSet presAssocID="{A6344981-A268-463F-A6A6-1E36DA382E19}" presName="center1" presStyleLbl="fgShp" presStyleIdx="0" presStyleCnt="2"/>
      <dgm:spPr/>
    </dgm:pt>
    <dgm:pt modelId="{814D4641-9189-4C36-B6BA-AACCBFB24C25}" type="pres">
      <dgm:prSet presAssocID="{A6344981-A268-463F-A6A6-1E36DA382E19}" presName="center2" presStyleLbl="fgShp" presStyleIdx="1" presStyleCnt="2"/>
      <dgm:spPr/>
    </dgm:pt>
  </dgm:ptLst>
  <dgm:cxnLst>
    <dgm:cxn modelId="{FC97D802-C476-4980-B10B-C7326A033122}" srcId="{A6344981-A268-463F-A6A6-1E36DA382E19}" destId="{ED7C6E12-4CB2-46F8-8CA6-B056C566454F}" srcOrd="1" destOrd="0" parTransId="{41FCE177-AA16-4D00-95BB-F100A552A306}" sibTransId="{337393B1-D7CF-4050-BAA7-1B9DD6ADCA5C}"/>
    <dgm:cxn modelId="{9724550C-64AD-40BA-8D51-FC94C0FC18F2}" type="presOf" srcId="{E53F938D-78BF-48E9-8070-949968635881}" destId="{4D4D09AF-4188-4091-9126-4F9A53AEF8B9}" srcOrd="0" destOrd="2" presId="urn:microsoft.com/office/officeart/2005/8/layout/cycle4"/>
    <dgm:cxn modelId="{10318211-FB8C-4B07-AADD-F4D259DD6590}" srcId="{BD331B03-E553-420F-992A-7FC4913C65B7}" destId="{9AEDA97F-F862-4718-869C-563E5570ABCC}" srcOrd="3" destOrd="0" parTransId="{B2316B62-9A43-4323-9C4B-AC88E4B6A1A8}" sibTransId="{76263887-8553-4525-ACDD-1A25A99072EE}"/>
    <dgm:cxn modelId="{B0F01124-BEDE-4BC0-9C18-FB6B9FE2FF49}" srcId="{0BCA9E3C-5DF9-4CAC-93EF-622252041E63}" destId="{057186B6-399E-47D7-A22E-95ED29D8290F}" srcOrd="1" destOrd="0" parTransId="{720DCC6E-06CF-4C22-8919-04FDAEBC19E8}" sibTransId="{DD349D64-CF9C-4AC9-AE36-CEF66977A0D5}"/>
    <dgm:cxn modelId="{94C97237-7916-4CD7-ACB5-1791F2C081D4}" type="presOf" srcId="{81CF3CFF-525B-41C7-8760-85FC2B76412F}" destId="{AED4FE36-A115-49D7-BE66-8CA714EB02C4}" srcOrd="0" destOrd="0" presId="urn:microsoft.com/office/officeart/2005/8/layout/cycle4"/>
    <dgm:cxn modelId="{781C5837-967E-44C7-A8B7-8CD71F95E8F9}" type="presOf" srcId="{E53F938D-78BF-48E9-8070-949968635881}" destId="{955F0CA6-1A13-4C9B-B83E-03F59F02E314}" srcOrd="1" destOrd="2" presId="urn:microsoft.com/office/officeart/2005/8/layout/cycle4"/>
    <dgm:cxn modelId="{8F493B39-F14A-4D54-8EB7-1B3907B4B820}" type="presOf" srcId="{B4E0300D-F37E-48CE-BBDB-E51B569F92B1}" destId="{51A0C1E7-80C4-460B-ACB0-8CAF5D45F1E2}" srcOrd="1" destOrd="0" presId="urn:microsoft.com/office/officeart/2005/8/layout/cycle4"/>
    <dgm:cxn modelId="{F779233A-28CC-4F85-BEAF-E3E88FB257D1}" type="presOf" srcId="{03D49974-1864-4AE4-9595-CF23697D5FCF}" destId="{955F0CA6-1A13-4C9B-B83E-03F59F02E314}" srcOrd="1" destOrd="3" presId="urn:microsoft.com/office/officeart/2005/8/layout/cycle4"/>
    <dgm:cxn modelId="{50384B3A-C08C-4D87-9E34-EF3AA753782E}" type="presOf" srcId="{ED7C6E12-4CB2-46F8-8CA6-B056C566454F}" destId="{D7503910-2B6A-4EBA-A2A9-1748775C7847}" srcOrd="0" destOrd="0" presId="urn:microsoft.com/office/officeart/2005/8/layout/cycle4"/>
    <dgm:cxn modelId="{62C8103C-DF8F-4119-AE71-9332B86F7F6B}" srcId="{BD331B03-E553-420F-992A-7FC4913C65B7}" destId="{8920B7DF-8E0C-4EA2-A38F-3CF159DD6568}" srcOrd="4" destOrd="0" parTransId="{815E7790-744E-492A-B6B9-56DEF0FE21E5}" sibTransId="{FD421A4B-7E39-4BA9-AE00-DF204616C700}"/>
    <dgm:cxn modelId="{A46B763C-3A78-4525-84A7-D0D78B202933}" srcId="{A6344981-A268-463F-A6A6-1E36DA382E19}" destId="{7972ADB0-739F-4357-8F25-4EFA3CEE89DC}" srcOrd="2" destOrd="0" parTransId="{A0FC2959-5D0F-4ABB-8EC7-B7058B2986AD}" sibTransId="{70009C8D-CC97-460D-B971-56BC429B7AAC}"/>
    <dgm:cxn modelId="{15A4A040-7B94-4972-8FE5-E2974DBA3F90}" srcId="{7972ADB0-739F-4357-8F25-4EFA3CEE89DC}" destId="{0A62BAF8-A1AA-4953-87F4-6D935913FBEE}" srcOrd="2" destOrd="0" parTransId="{5C45DCDC-C7C9-45E3-ADD6-C12727F16AAF}" sibTransId="{3A272E7C-2EED-4313-BBD6-4D2CED21E363}"/>
    <dgm:cxn modelId="{922A465C-27AF-4B66-8C9E-458234BA0E75}" type="presOf" srcId="{273C4C1C-BEC5-4D21-AF85-ECE1E0BEC851}" destId="{B7F0611B-4EA5-4A66-81C0-E19972FBACC4}" srcOrd="0" destOrd="2" presId="urn:microsoft.com/office/officeart/2005/8/layout/cycle4"/>
    <dgm:cxn modelId="{2D745F62-CD6E-4531-BBE8-3D5E3847C941}" type="presOf" srcId="{FD5E6F2D-7B57-4191-A6B7-025610921A7A}" destId="{68EA9C09-1B69-468A-99F0-E79512E53261}" srcOrd="1" destOrd="0" presId="urn:microsoft.com/office/officeart/2005/8/layout/cycle4"/>
    <dgm:cxn modelId="{E6C70644-3A70-4824-ADFB-846AE19719AA}" type="presOf" srcId="{B738CBF4-0CCD-4D1E-BAC0-63667CEA08B6}" destId="{E1765DA7-F880-4B03-B646-9E61CBEC7943}" srcOrd="0" destOrd="1" presId="urn:microsoft.com/office/officeart/2005/8/layout/cycle4"/>
    <dgm:cxn modelId="{7EC19169-45E7-4204-8C9E-C2DE7E6B0067}" srcId="{7972ADB0-739F-4357-8F25-4EFA3CEE89DC}" destId="{B738CBF4-0CCD-4D1E-BAC0-63667CEA08B6}" srcOrd="1" destOrd="0" parTransId="{5EFC92D1-AFE2-4611-9923-AFB3029FD148}" sibTransId="{488EF4ED-D038-45E9-9718-C370A8E35256}"/>
    <dgm:cxn modelId="{49E3974C-D666-4B8A-BEE9-042C09BBB117}" srcId="{7972ADB0-739F-4357-8F25-4EFA3CEE89DC}" destId="{B4E0300D-F37E-48CE-BBDB-E51B569F92B1}" srcOrd="0" destOrd="0" parTransId="{6AE75E39-9F64-4D1F-A38B-60FF8F779B67}" sibTransId="{48FB66B8-6CB6-493B-940F-43569F04B52B}"/>
    <dgm:cxn modelId="{49A9E64F-B918-45EE-A98B-83F849216932}" type="presOf" srcId="{057186B6-399E-47D7-A22E-95ED29D8290F}" destId="{EFBED287-6970-4C6D-AB49-6E1615C0B42E}" srcOrd="1" destOrd="1" presId="urn:microsoft.com/office/officeart/2005/8/layout/cycle4"/>
    <dgm:cxn modelId="{8E307A54-9B1E-4497-A631-2E81AE2EE83C}" type="presOf" srcId="{9AEDA97F-F862-4718-869C-563E5570ABCC}" destId="{B7F0611B-4EA5-4A66-81C0-E19972FBACC4}" srcOrd="0" destOrd="3" presId="urn:microsoft.com/office/officeart/2005/8/layout/cycle4"/>
    <dgm:cxn modelId="{9998A556-7A87-484E-9904-3B4A6B503430}" type="presOf" srcId="{B4E0300D-F37E-48CE-BBDB-E51B569F92B1}" destId="{E1765DA7-F880-4B03-B646-9E61CBEC7943}" srcOrd="0" destOrd="0" presId="urn:microsoft.com/office/officeart/2005/8/layout/cycle4"/>
    <dgm:cxn modelId="{BF7C2C59-DCA5-43B4-9EA7-3F1AD1FFAA1D}" type="presOf" srcId="{3258E225-9409-4043-96AF-0A5D7973FA25}" destId="{4D4D09AF-4188-4091-9126-4F9A53AEF8B9}" srcOrd="0" destOrd="0" presId="urn:microsoft.com/office/officeart/2005/8/layout/cycle4"/>
    <dgm:cxn modelId="{F159CB7D-C872-4D35-BE4F-CFA00973CD60}" srcId="{A6344981-A268-463F-A6A6-1E36DA382E19}" destId="{BD331B03-E553-420F-992A-7FC4913C65B7}" srcOrd="0" destOrd="0" parTransId="{79546211-F932-4313-9B46-2E0C955045F6}" sibTransId="{1420C205-12AB-4FD7-9863-4E61E87756A1}"/>
    <dgm:cxn modelId="{76D11581-0066-4343-9769-36ADA83FFCEE}" srcId="{ED7C6E12-4CB2-46F8-8CA6-B056C566454F}" destId="{E53F938D-78BF-48E9-8070-949968635881}" srcOrd="2" destOrd="0" parTransId="{92008769-AFE1-462B-93C0-A1FC7C20BFC5}" sibTransId="{AB4F16D5-48F4-4B2E-ADDE-FE7EEE530BA1}"/>
    <dgm:cxn modelId="{9104A688-51BF-4372-909B-F91F65A91D0B}" type="presOf" srcId="{6BD3D133-CD4A-4C39-A3B8-B93FF2AA096E}" destId="{B7F0611B-4EA5-4A66-81C0-E19972FBACC4}" srcOrd="0" destOrd="1" presId="urn:microsoft.com/office/officeart/2005/8/layout/cycle4"/>
    <dgm:cxn modelId="{9C8A278A-5CC7-4E82-80A6-F01B978FB21F}" type="presOf" srcId="{8CA6D9C0-049A-48AB-9468-1AAAD51B32AC}" destId="{B7F0611B-4EA5-4A66-81C0-E19972FBACC4}" srcOrd="0" destOrd="5" presId="urn:microsoft.com/office/officeart/2005/8/layout/cycle4"/>
    <dgm:cxn modelId="{02D5078D-431E-42EC-BFB0-FA10E9B07E51}" type="presOf" srcId="{FC3B2D5C-1662-4236-AB09-9353B1C20CD8}" destId="{955F0CA6-1A13-4C9B-B83E-03F59F02E314}" srcOrd="1" destOrd="1" presId="urn:microsoft.com/office/officeart/2005/8/layout/cycle4"/>
    <dgm:cxn modelId="{414B488F-ADD0-4F9C-AC45-B68D0F2D981F}" srcId="{A6344981-A268-463F-A6A6-1E36DA382E19}" destId="{0BCA9E3C-5DF9-4CAC-93EF-622252041E63}" srcOrd="3" destOrd="0" parTransId="{F1CA86F0-7021-4CC5-BE1F-8F3A8AB0964B}" sibTransId="{2A4E4427-98E8-4309-9031-6CAA39340F7A}"/>
    <dgm:cxn modelId="{E987B390-1886-459C-BAB2-A547B6C82683}" type="presOf" srcId="{057186B6-399E-47D7-A22E-95ED29D8290F}" destId="{AED4FE36-A115-49D7-BE66-8CA714EB02C4}" srcOrd="0" destOrd="1" presId="urn:microsoft.com/office/officeart/2005/8/layout/cycle4"/>
    <dgm:cxn modelId="{23EC5291-8734-4F36-96C9-350BDA38E8B0}" type="presOf" srcId="{273C4C1C-BEC5-4D21-AF85-ECE1E0BEC851}" destId="{68EA9C09-1B69-468A-99F0-E79512E53261}" srcOrd="1" destOrd="2" presId="urn:microsoft.com/office/officeart/2005/8/layout/cycle4"/>
    <dgm:cxn modelId="{FC674697-238B-431F-A63B-6D50B3872AA4}" srcId="{BD331B03-E553-420F-992A-7FC4913C65B7}" destId="{8CA6D9C0-049A-48AB-9468-1AAAD51B32AC}" srcOrd="5" destOrd="0" parTransId="{7C993C0C-F362-40A5-AD4C-190169E9E55D}" sibTransId="{82167C57-D48F-48FB-8D3F-6C8FF277B3AC}"/>
    <dgm:cxn modelId="{CB25FF97-22C0-4B1E-BFC2-EF992439A140}" srcId="{ED7C6E12-4CB2-46F8-8CA6-B056C566454F}" destId="{3258E225-9409-4043-96AF-0A5D7973FA25}" srcOrd="0" destOrd="0" parTransId="{0BA53AD3-38EF-4316-8554-1C3668B8211A}" sibTransId="{FA385FEF-34BC-4585-B9C5-825583C7ACC5}"/>
    <dgm:cxn modelId="{DDD60DA5-8E3D-4531-A2E5-82EC8BF59242}" type="presOf" srcId="{6BD3D133-CD4A-4C39-A3B8-B93FF2AA096E}" destId="{68EA9C09-1B69-468A-99F0-E79512E53261}" srcOrd="1" destOrd="1" presId="urn:microsoft.com/office/officeart/2005/8/layout/cycle4"/>
    <dgm:cxn modelId="{8F1BFBA5-D2B1-4DAC-98DC-BF1463C4B393}" type="presOf" srcId="{3258E225-9409-4043-96AF-0A5D7973FA25}" destId="{955F0CA6-1A13-4C9B-B83E-03F59F02E314}" srcOrd="1" destOrd="0" presId="urn:microsoft.com/office/officeart/2005/8/layout/cycle4"/>
    <dgm:cxn modelId="{81E91FA9-8756-4E32-9F2D-F3BC870EC591}" type="presOf" srcId="{A6344981-A268-463F-A6A6-1E36DA382E19}" destId="{670B5052-BB3B-4B75-9539-9D0D9EB599A6}" srcOrd="0" destOrd="0" presId="urn:microsoft.com/office/officeart/2005/8/layout/cycle4"/>
    <dgm:cxn modelId="{6965A5B2-BC92-41AF-A2EF-9A14EAE2BCDD}" type="presOf" srcId="{7972ADB0-739F-4357-8F25-4EFA3CEE89DC}" destId="{74EF347A-C26F-4B76-ACBE-860C618820EE}" srcOrd="0" destOrd="0" presId="urn:microsoft.com/office/officeart/2005/8/layout/cycle4"/>
    <dgm:cxn modelId="{0D3266B5-90FF-4814-B5D6-A53F9E091062}" type="presOf" srcId="{9AEDA97F-F862-4718-869C-563E5570ABCC}" destId="{68EA9C09-1B69-468A-99F0-E79512E53261}" srcOrd="1" destOrd="3" presId="urn:microsoft.com/office/officeart/2005/8/layout/cycle4"/>
    <dgm:cxn modelId="{C32763C0-0EB3-46B1-BE0A-B613E5069B2F}" srcId="{BD331B03-E553-420F-992A-7FC4913C65B7}" destId="{273C4C1C-BEC5-4D21-AF85-ECE1E0BEC851}" srcOrd="2" destOrd="0" parTransId="{C8041986-E035-4CA6-91E6-DC14DA896491}" sibTransId="{D6E0882C-7228-4BBD-B7C3-7CCA245293D7}"/>
    <dgm:cxn modelId="{3CA95EC5-4EBB-45B2-AF32-7BEF614CC1E4}" srcId="{ED7C6E12-4CB2-46F8-8CA6-B056C566454F}" destId="{FC3B2D5C-1662-4236-AB09-9353B1C20CD8}" srcOrd="1" destOrd="0" parTransId="{92BD406F-5DC4-4B89-8E69-5FCAD536C6D6}" sibTransId="{6FAD22A5-1B62-48E6-B25E-4CB774C90457}"/>
    <dgm:cxn modelId="{F8101AC8-66D1-40DE-BAA7-454DE8FE14DD}" type="presOf" srcId="{8920B7DF-8E0C-4EA2-A38F-3CF159DD6568}" destId="{B7F0611B-4EA5-4A66-81C0-E19972FBACC4}" srcOrd="0" destOrd="4" presId="urn:microsoft.com/office/officeart/2005/8/layout/cycle4"/>
    <dgm:cxn modelId="{BD764AD2-DEE3-4DAE-9C8F-D9054ED88A9B}" type="presOf" srcId="{FD5E6F2D-7B57-4191-A6B7-025610921A7A}" destId="{B7F0611B-4EA5-4A66-81C0-E19972FBACC4}" srcOrd="0" destOrd="0" presId="urn:microsoft.com/office/officeart/2005/8/layout/cycle4"/>
    <dgm:cxn modelId="{C0AC12D5-4788-4649-AC11-BDDD713D90A4}" srcId="{BD331B03-E553-420F-992A-7FC4913C65B7}" destId="{6BD3D133-CD4A-4C39-A3B8-B93FF2AA096E}" srcOrd="1" destOrd="0" parTransId="{347B9BAB-7706-4668-B866-D3B8F9CDC5FD}" sibTransId="{6CCF5F21-EDD1-4E30-87F4-BB24FAE6E087}"/>
    <dgm:cxn modelId="{31733BD6-ACA2-4135-9FD6-088B8A9E7155}" type="presOf" srcId="{B738CBF4-0CCD-4D1E-BAC0-63667CEA08B6}" destId="{51A0C1E7-80C4-460B-ACB0-8CAF5D45F1E2}" srcOrd="1" destOrd="1" presId="urn:microsoft.com/office/officeart/2005/8/layout/cycle4"/>
    <dgm:cxn modelId="{F996C5D6-D225-4882-A281-68C69999B4A4}" srcId="{ED7C6E12-4CB2-46F8-8CA6-B056C566454F}" destId="{03D49974-1864-4AE4-9595-CF23697D5FCF}" srcOrd="3" destOrd="0" parTransId="{41372002-ADF2-4AA8-A000-F9DEC5123C17}" sibTransId="{396368A6-D7B9-40CC-9192-9FFAD8A4368D}"/>
    <dgm:cxn modelId="{F0352BD8-2944-4840-8BFF-C299E95139F3}" type="presOf" srcId="{0A62BAF8-A1AA-4953-87F4-6D935913FBEE}" destId="{E1765DA7-F880-4B03-B646-9E61CBEC7943}" srcOrd="0" destOrd="2" presId="urn:microsoft.com/office/officeart/2005/8/layout/cycle4"/>
    <dgm:cxn modelId="{D4F553D8-E795-41F6-9A34-59FB231BDD98}" type="presOf" srcId="{0A62BAF8-A1AA-4953-87F4-6D935913FBEE}" destId="{51A0C1E7-80C4-460B-ACB0-8CAF5D45F1E2}" srcOrd="1" destOrd="2" presId="urn:microsoft.com/office/officeart/2005/8/layout/cycle4"/>
    <dgm:cxn modelId="{0D57EED9-B1DE-4EA2-A50B-3362F61F8E9C}" type="presOf" srcId="{BD331B03-E553-420F-992A-7FC4913C65B7}" destId="{AE3E2A2C-7F2F-4942-89DD-E9F6ABEEAED7}" srcOrd="0" destOrd="0" presId="urn:microsoft.com/office/officeart/2005/8/layout/cycle4"/>
    <dgm:cxn modelId="{5FE1B8E1-7740-4E87-B1AD-81767CEB4857}" srcId="{BD331B03-E553-420F-992A-7FC4913C65B7}" destId="{FD5E6F2D-7B57-4191-A6B7-025610921A7A}" srcOrd="0" destOrd="0" parTransId="{CFFDA8A0-12EB-4027-9FCA-E3D152DED1B3}" sibTransId="{816B4C89-BA6C-4F73-85F0-91433557A769}"/>
    <dgm:cxn modelId="{37BDC2E6-0E67-4C15-A590-BED8529A5EEF}" type="presOf" srcId="{81CF3CFF-525B-41C7-8760-85FC2B76412F}" destId="{EFBED287-6970-4C6D-AB49-6E1615C0B42E}" srcOrd="1" destOrd="0" presId="urn:microsoft.com/office/officeart/2005/8/layout/cycle4"/>
    <dgm:cxn modelId="{80AFE0E7-9435-4796-B996-CF1D2C4A4927}" type="presOf" srcId="{8CA6D9C0-049A-48AB-9468-1AAAD51B32AC}" destId="{68EA9C09-1B69-468A-99F0-E79512E53261}" srcOrd="1" destOrd="5" presId="urn:microsoft.com/office/officeart/2005/8/layout/cycle4"/>
    <dgm:cxn modelId="{B2A05AEA-A3AD-4FA2-8F04-D831236711EB}" type="presOf" srcId="{0BCA9E3C-5DF9-4CAC-93EF-622252041E63}" destId="{50E8CEA8-A067-4BC7-9E69-77546D3A8115}" srcOrd="0" destOrd="0" presId="urn:microsoft.com/office/officeart/2005/8/layout/cycle4"/>
    <dgm:cxn modelId="{905974F0-D266-48E0-8449-AF6609D7354E}" type="presOf" srcId="{FC3B2D5C-1662-4236-AB09-9353B1C20CD8}" destId="{4D4D09AF-4188-4091-9126-4F9A53AEF8B9}" srcOrd="0" destOrd="1" presId="urn:microsoft.com/office/officeart/2005/8/layout/cycle4"/>
    <dgm:cxn modelId="{CC6FEEF8-279F-41A3-98A7-49E18FB82DCD}" type="presOf" srcId="{8920B7DF-8E0C-4EA2-A38F-3CF159DD6568}" destId="{68EA9C09-1B69-468A-99F0-E79512E53261}" srcOrd="1" destOrd="4" presId="urn:microsoft.com/office/officeart/2005/8/layout/cycle4"/>
    <dgm:cxn modelId="{6514E6FB-106F-48FE-9BE3-8144EEB35EBD}" type="presOf" srcId="{03D49974-1864-4AE4-9595-CF23697D5FCF}" destId="{4D4D09AF-4188-4091-9126-4F9A53AEF8B9}" srcOrd="0" destOrd="3" presId="urn:microsoft.com/office/officeart/2005/8/layout/cycle4"/>
    <dgm:cxn modelId="{F33628FC-ADDA-4DA7-893A-716F465CF8CA}" srcId="{0BCA9E3C-5DF9-4CAC-93EF-622252041E63}" destId="{81CF3CFF-525B-41C7-8760-85FC2B76412F}" srcOrd="0" destOrd="0" parTransId="{0571ED25-E17C-441B-AB20-22524CDED57B}" sibTransId="{DFD8B8ED-B918-4A42-B15B-BBDFFA6F5EC6}"/>
    <dgm:cxn modelId="{170EF57A-DA9C-49F4-8B8D-312772678236}" type="presParOf" srcId="{670B5052-BB3B-4B75-9539-9D0D9EB599A6}" destId="{C14F9D60-BFBC-4E9A-9F4D-112C22E93045}" srcOrd="0" destOrd="0" presId="urn:microsoft.com/office/officeart/2005/8/layout/cycle4"/>
    <dgm:cxn modelId="{B49F56CD-809C-4CAD-92A2-03791138F650}" type="presParOf" srcId="{C14F9D60-BFBC-4E9A-9F4D-112C22E93045}" destId="{76A3347E-E786-453A-8CC3-F95D13C66699}" srcOrd="0" destOrd="0" presId="urn:microsoft.com/office/officeart/2005/8/layout/cycle4"/>
    <dgm:cxn modelId="{DB690EAB-FD33-4FC8-80C7-19ACD3CEF0CD}" type="presParOf" srcId="{76A3347E-E786-453A-8CC3-F95D13C66699}" destId="{B7F0611B-4EA5-4A66-81C0-E19972FBACC4}" srcOrd="0" destOrd="0" presId="urn:microsoft.com/office/officeart/2005/8/layout/cycle4"/>
    <dgm:cxn modelId="{95A709C6-B621-43B0-8532-DA7AAEA7F0BE}" type="presParOf" srcId="{76A3347E-E786-453A-8CC3-F95D13C66699}" destId="{68EA9C09-1B69-468A-99F0-E79512E53261}" srcOrd="1" destOrd="0" presId="urn:microsoft.com/office/officeart/2005/8/layout/cycle4"/>
    <dgm:cxn modelId="{511F44E5-BA2B-4F0B-B67C-6763A6DC62C9}" type="presParOf" srcId="{C14F9D60-BFBC-4E9A-9F4D-112C22E93045}" destId="{13660A26-39B5-4EA3-BE02-2B0FA7694507}" srcOrd="1" destOrd="0" presId="urn:microsoft.com/office/officeart/2005/8/layout/cycle4"/>
    <dgm:cxn modelId="{4736C2CD-DA14-4967-9B85-7604CE41D250}" type="presParOf" srcId="{13660A26-39B5-4EA3-BE02-2B0FA7694507}" destId="{4D4D09AF-4188-4091-9126-4F9A53AEF8B9}" srcOrd="0" destOrd="0" presId="urn:microsoft.com/office/officeart/2005/8/layout/cycle4"/>
    <dgm:cxn modelId="{6D53F728-2AD7-49F4-A76D-5EF4930B2835}" type="presParOf" srcId="{13660A26-39B5-4EA3-BE02-2B0FA7694507}" destId="{955F0CA6-1A13-4C9B-B83E-03F59F02E314}" srcOrd="1" destOrd="0" presId="urn:microsoft.com/office/officeart/2005/8/layout/cycle4"/>
    <dgm:cxn modelId="{FC428C18-AD88-40DE-B031-D65DBC4580AF}" type="presParOf" srcId="{C14F9D60-BFBC-4E9A-9F4D-112C22E93045}" destId="{2A3B955A-E389-4E4A-96D5-114D21D6FD45}" srcOrd="2" destOrd="0" presId="urn:microsoft.com/office/officeart/2005/8/layout/cycle4"/>
    <dgm:cxn modelId="{7642C826-2DA5-4846-9544-05123B6066AA}" type="presParOf" srcId="{2A3B955A-E389-4E4A-96D5-114D21D6FD45}" destId="{E1765DA7-F880-4B03-B646-9E61CBEC7943}" srcOrd="0" destOrd="0" presId="urn:microsoft.com/office/officeart/2005/8/layout/cycle4"/>
    <dgm:cxn modelId="{76BEDA88-B18B-476C-9EC3-FC0D0E0C07D3}" type="presParOf" srcId="{2A3B955A-E389-4E4A-96D5-114D21D6FD45}" destId="{51A0C1E7-80C4-460B-ACB0-8CAF5D45F1E2}" srcOrd="1" destOrd="0" presId="urn:microsoft.com/office/officeart/2005/8/layout/cycle4"/>
    <dgm:cxn modelId="{40204BF5-153B-4848-9A2C-761905BF4B9A}" type="presParOf" srcId="{C14F9D60-BFBC-4E9A-9F4D-112C22E93045}" destId="{FCE3F84D-DF3B-4894-A79F-37BC5493CDB7}" srcOrd="3" destOrd="0" presId="urn:microsoft.com/office/officeart/2005/8/layout/cycle4"/>
    <dgm:cxn modelId="{51EDC415-D831-4C64-8F6E-111924612C38}" type="presParOf" srcId="{FCE3F84D-DF3B-4894-A79F-37BC5493CDB7}" destId="{AED4FE36-A115-49D7-BE66-8CA714EB02C4}" srcOrd="0" destOrd="0" presId="urn:microsoft.com/office/officeart/2005/8/layout/cycle4"/>
    <dgm:cxn modelId="{41F63F6D-181B-41EA-BCE8-108E5D0E71C5}" type="presParOf" srcId="{FCE3F84D-DF3B-4894-A79F-37BC5493CDB7}" destId="{EFBED287-6970-4C6D-AB49-6E1615C0B42E}" srcOrd="1" destOrd="0" presId="urn:microsoft.com/office/officeart/2005/8/layout/cycle4"/>
    <dgm:cxn modelId="{D3742CC0-C955-4D48-9B26-31E2191C0FA2}" type="presParOf" srcId="{C14F9D60-BFBC-4E9A-9F4D-112C22E93045}" destId="{A621D4C4-B126-46B5-A94D-3857FE88DA0E}" srcOrd="4" destOrd="0" presId="urn:microsoft.com/office/officeart/2005/8/layout/cycle4"/>
    <dgm:cxn modelId="{24BEDC3E-E0DD-4F30-9FD5-812D457A8B14}" type="presParOf" srcId="{670B5052-BB3B-4B75-9539-9D0D9EB599A6}" destId="{3AA4CE6C-E651-4CD2-A9EC-1AF4E8D17202}" srcOrd="1" destOrd="0" presId="urn:microsoft.com/office/officeart/2005/8/layout/cycle4"/>
    <dgm:cxn modelId="{4AE7F399-DCE6-4131-B96A-9EC83671BAF0}" type="presParOf" srcId="{3AA4CE6C-E651-4CD2-A9EC-1AF4E8D17202}" destId="{AE3E2A2C-7F2F-4942-89DD-E9F6ABEEAED7}" srcOrd="0" destOrd="0" presId="urn:microsoft.com/office/officeart/2005/8/layout/cycle4"/>
    <dgm:cxn modelId="{15C290A3-3AAF-42B5-8427-ED2C63F9A64B}" type="presParOf" srcId="{3AA4CE6C-E651-4CD2-A9EC-1AF4E8D17202}" destId="{D7503910-2B6A-4EBA-A2A9-1748775C7847}" srcOrd="1" destOrd="0" presId="urn:microsoft.com/office/officeart/2005/8/layout/cycle4"/>
    <dgm:cxn modelId="{6B1B67A1-246C-4C75-9CFB-1FEBF319AD6B}" type="presParOf" srcId="{3AA4CE6C-E651-4CD2-A9EC-1AF4E8D17202}" destId="{74EF347A-C26F-4B76-ACBE-860C618820EE}" srcOrd="2" destOrd="0" presId="urn:microsoft.com/office/officeart/2005/8/layout/cycle4"/>
    <dgm:cxn modelId="{C8B56BD2-2110-47B5-B164-03EA66E065D6}" type="presParOf" srcId="{3AA4CE6C-E651-4CD2-A9EC-1AF4E8D17202}" destId="{50E8CEA8-A067-4BC7-9E69-77546D3A8115}" srcOrd="3" destOrd="0" presId="urn:microsoft.com/office/officeart/2005/8/layout/cycle4"/>
    <dgm:cxn modelId="{017F99C0-5F37-4834-B8CA-79010971AEB8}" type="presParOf" srcId="{3AA4CE6C-E651-4CD2-A9EC-1AF4E8D17202}" destId="{458CFF5C-F8FA-47E0-98D6-7EDD5628A795}" srcOrd="4" destOrd="0" presId="urn:microsoft.com/office/officeart/2005/8/layout/cycle4"/>
    <dgm:cxn modelId="{9B49A6C1-7267-4241-A9AF-2A3675B9CBC9}" type="presParOf" srcId="{670B5052-BB3B-4B75-9539-9D0D9EB599A6}" destId="{328434A8-40C6-472B-B98C-4E066D6628F7}" srcOrd="2" destOrd="0" presId="urn:microsoft.com/office/officeart/2005/8/layout/cycle4"/>
    <dgm:cxn modelId="{CB1C36AF-542B-4534-B76E-281662E7DB5D}" type="presParOf" srcId="{670B5052-BB3B-4B75-9539-9D0D9EB599A6}" destId="{814D4641-9189-4C36-B6BA-AACCBFB24C25}"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2FD9B5-3C61-4C77-BFF9-28078226C316}"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24AABBCD-3F77-489E-8C77-B8143D60AA26}">
      <dgm:prSet/>
      <dgm:spPr/>
      <dgm:t>
        <a:bodyPr/>
        <a:lstStyle/>
        <a:p>
          <a:r>
            <a:rPr lang="en-US" dirty="0" err="1"/>
            <a:t>Adanya</a:t>
          </a:r>
          <a:r>
            <a:rPr lang="en-US" dirty="0"/>
            <a:t> 3 Mata Air ( Ai </a:t>
          </a:r>
          <a:r>
            <a:rPr lang="en-US" dirty="0" err="1"/>
            <a:t>Lemar</a:t>
          </a:r>
          <a:r>
            <a:rPr lang="en-US" dirty="0"/>
            <a:t>, Ai </a:t>
          </a:r>
          <a:r>
            <a:rPr lang="en-US" dirty="0" err="1"/>
            <a:t>Cente</a:t>
          </a:r>
          <a:r>
            <a:rPr lang="en-US" dirty="0"/>
            <a:t> dan Ai </a:t>
          </a:r>
          <a:r>
            <a:rPr lang="en-US" dirty="0" err="1"/>
            <a:t>Tirtasari</a:t>
          </a:r>
          <a:r>
            <a:rPr lang="en-US" dirty="0"/>
            <a:t>),</a:t>
          </a:r>
          <a:r>
            <a:rPr lang="en-US" dirty="0" err="1"/>
            <a:t>memenuhi</a:t>
          </a:r>
          <a:r>
            <a:rPr lang="en-US" dirty="0"/>
            <a:t> </a:t>
          </a:r>
          <a:r>
            <a:rPr lang="en-US" dirty="0" err="1"/>
            <a:t>baku</a:t>
          </a:r>
          <a:r>
            <a:rPr lang="en-US" dirty="0"/>
            <a:t> </a:t>
          </a:r>
          <a:r>
            <a:rPr lang="en-US" dirty="0" err="1"/>
            <a:t>mutu</a:t>
          </a:r>
          <a:r>
            <a:rPr lang="en-US" dirty="0"/>
            <a:t> </a:t>
          </a:r>
          <a:r>
            <a:rPr lang="en-US" dirty="0" err="1"/>
            <a:t>dari</a:t>
          </a:r>
          <a:r>
            <a:rPr lang="en-US" dirty="0"/>
            <a:t> </a:t>
          </a:r>
          <a:r>
            <a:rPr lang="en-US" dirty="0" err="1"/>
            <a:t>kesadahan</a:t>
          </a:r>
          <a:r>
            <a:rPr lang="en-US" dirty="0"/>
            <a:t> dan </a:t>
          </a:r>
          <a:r>
            <a:rPr lang="en-US" dirty="0" err="1"/>
            <a:t>ph</a:t>
          </a:r>
          <a:r>
            <a:rPr lang="en-US" dirty="0"/>
            <a:t> air,  </a:t>
          </a:r>
          <a:r>
            <a:rPr lang="en-US" dirty="0" err="1"/>
            <a:t>menjadi</a:t>
          </a:r>
          <a:r>
            <a:rPr lang="en-US" dirty="0"/>
            <a:t> </a:t>
          </a:r>
          <a:r>
            <a:rPr lang="en-US" dirty="0" err="1"/>
            <a:t>sumber</a:t>
          </a:r>
          <a:r>
            <a:rPr lang="en-US" dirty="0"/>
            <a:t> air </a:t>
          </a:r>
          <a:r>
            <a:rPr lang="en-US" dirty="0" err="1"/>
            <a:t>bersih</a:t>
          </a:r>
          <a:r>
            <a:rPr lang="en-US" dirty="0"/>
            <a:t> dan air </a:t>
          </a:r>
          <a:r>
            <a:rPr lang="en-US" dirty="0" err="1"/>
            <a:t>irigasi</a:t>
          </a:r>
          <a:r>
            <a:rPr lang="en-US" dirty="0"/>
            <a:t> </a:t>
          </a:r>
          <a:r>
            <a:rPr lang="en-US" dirty="0" err="1"/>
            <a:t>penduduk</a:t>
          </a:r>
          <a:r>
            <a:rPr lang="en-US" dirty="0"/>
            <a:t>. 1.469 m3 </a:t>
          </a:r>
          <a:r>
            <a:rPr lang="en-US" dirty="0" err="1"/>
            <a:t>mampu</a:t>
          </a:r>
          <a:r>
            <a:rPr lang="en-US" dirty="0"/>
            <a:t> </a:t>
          </a:r>
          <a:r>
            <a:rPr lang="en-US" dirty="0" err="1"/>
            <a:t>mencukupi</a:t>
          </a:r>
          <a:r>
            <a:rPr lang="en-US" dirty="0"/>
            <a:t> </a:t>
          </a:r>
          <a:r>
            <a:rPr lang="en-US" dirty="0" err="1"/>
            <a:t>kebutuhan</a:t>
          </a:r>
          <a:r>
            <a:rPr lang="en-US" dirty="0"/>
            <a:t> air </a:t>
          </a:r>
          <a:r>
            <a:rPr lang="en-US" dirty="0" err="1"/>
            <a:t>bersih</a:t>
          </a:r>
          <a:r>
            <a:rPr lang="en-US" dirty="0"/>
            <a:t> 20.983 </a:t>
          </a:r>
          <a:r>
            <a:rPr lang="en-US" dirty="0" err="1"/>
            <a:t>jiwa</a:t>
          </a:r>
          <a:r>
            <a:rPr lang="en-US" dirty="0"/>
            <a:t>. </a:t>
          </a:r>
        </a:p>
      </dgm:t>
    </dgm:pt>
    <dgm:pt modelId="{EAC56281-147A-4A61-9814-6046324C9514}" type="parTrans" cxnId="{FC0B4E35-5766-423B-AAB8-BD33BF9D6374}">
      <dgm:prSet/>
      <dgm:spPr/>
      <dgm:t>
        <a:bodyPr/>
        <a:lstStyle/>
        <a:p>
          <a:endParaRPr lang="en-US"/>
        </a:p>
      </dgm:t>
    </dgm:pt>
    <dgm:pt modelId="{88BF3E95-7D60-4008-85A7-A943E2ECA086}" type="sibTrans" cxnId="{FC0B4E35-5766-423B-AAB8-BD33BF9D6374}">
      <dgm:prSet phldrT="1" phldr="0"/>
      <dgm:spPr/>
      <dgm:t>
        <a:bodyPr/>
        <a:lstStyle/>
        <a:p>
          <a:r>
            <a:rPr lang="en-US"/>
            <a:t>1</a:t>
          </a:r>
        </a:p>
      </dgm:t>
    </dgm:pt>
    <dgm:pt modelId="{2FCC4804-3E7D-4F00-B8FD-B69AA87E51EC}">
      <dgm:prSet/>
      <dgm:spPr/>
      <dgm:t>
        <a:bodyPr/>
        <a:lstStyle/>
        <a:p>
          <a:r>
            <a:rPr lang="en-US" dirty="0" err="1"/>
            <a:t>Pemanfaatan</a:t>
          </a:r>
          <a:r>
            <a:rPr lang="en-US" dirty="0"/>
            <a:t> air </a:t>
          </a:r>
          <a:r>
            <a:rPr lang="en-US" dirty="0" err="1"/>
            <a:t>untuk</a:t>
          </a:r>
          <a:r>
            <a:rPr lang="en-US" dirty="0"/>
            <a:t> </a:t>
          </a:r>
          <a:r>
            <a:rPr lang="en-US" dirty="0" err="1"/>
            <a:t>irigasi</a:t>
          </a:r>
          <a:r>
            <a:rPr lang="en-US" dirty="0"/>
            <a:t> </a:t>
          </a:r>
          <a:r>
            <a:rPr lang="en-US" dirty="0" err="1"/>
            <a:t>telah</a:t>
          </a:r>
          <a:r>
            <a:rPr lang="en-US" dirty="0"/>
            <a:t> </a:t>
          </a:r>
          <a:r>
            <a:rPr lang="en-US" dirty="0" err="1"/>
            <a:t>memberikan</a:t>
          </a:r>
          <a:r>
            <a:rPr lang="en-US" dirty="0"/>
            <a:t> </a:t>
          </a:r>
          <a:r>
            <a:rPr lang="en-US" dirty="0" err="1"/>
            <a:t>dukungan</a:t>
          </a:r>
          <a:r>
            <a:rPr lang="en-US" dirty="0"/>
            <a:t> </a:t>
          </a:r>
          <a:r>
            <a:rPr lang="en-US" dirty="0" err="1"/>
            <a:t>bagi</a:t>
          </a:r>
          <a:r>
            <a:rPr lang="en-US" dirty="0"/>
            <a:t> </a:t>
          </a:r>
          <a:r>
            <a:rPr lang="en-US" dirty="0" err="1"/>
            <a:t>produksi</a:t>
          </a:r>
          <a:r>
            <a:rPr lang="en-US" dirty="0"/>
            <a:t> </a:t>
          </a:r>
          <a:r>
            <a:rPr lang="en-US" dirty="0" err="1"/>
            <a:t>pertanian</a:t>
          </a:r>
          <a:r>
            <a:rPr lang="en-US" dirty="0"/>
            <a:t> </a:t>
          </a:r>
          <a:r>
            <a:rPr lang="en-US" dirty="0" err="1"/>
            <a:t>kebun</a:t>
          </a:r>
          <a:r>
            <a:rPr lang="en-US" dirty="0"/>
            <a:t> dan sawah, </a:t>
          </a:r>
          <a:r>
            <a:rPr lang="en-US" dirty="0" err="1"/>
            <a:t>saat</a:t>
          </a:r>
          <a:r>
            <a:rPr lang="en-US" dirty="0"/>
            <a:t> </a:t>
          </a:r>
          <a:r>
            <a:rPr lang="en-US" dirty="0" err="1"/>
            <a:t>ini</a:t>
          </a:r>
          <a:r>
            <a:rPr lang="en-US" dirty="0"/>
            <a:t> di </a:t>
          </a:r>
          <a:r>
            <a:rPr lang="en-US" dirty="0" err="1"/>
            <a:t>Desa</a:t>
          </a:r>
          <a:r>
            <a:rPr lang="en-US" dirty="0"/>
            <a:t> </a:t>
          </a:r>
          <a:r>
            <a:rPr lang="en-US" dirty="0" err="1"/>
            <a:t>Sabedo</a:t>
          </a:r>
          <a:r>
            <a:rPr lang="en-US" dirty="0"/>
            <a:t> </a:t>
          </a:r>
          <a:r>
            <a:rPr lang="en-US" dirty="0" err="1"/>
            <a:t>sebagai</a:t>
          </a:r>
          <a:r>
            <a:rPr lang="en-US" dirty="0"/>
            <a:t> salah </a:t>
          </a:r>
          <a:r>
            <a:rPr lang="en-US" dirty="0" err="1"/>
            <a:t>satu</a:t>
          </a:r>
          <a:r>
            <a:rPr lang="en-US" dirty="0"/>
            <a:t> </a:t>
          </a:r>
          <a:r>
            <a:rPr lang="en-US" dirty="0" err="1"/>
            <a:t>desa</a:t>
          </a:r>
          <a:r>
            <a:rPr lang="en-US" dirty="0"/>
            <a:t> </a:t>
          </a:r>
          <a:r>
            <a:rPr lang="en-US" dirty="0" err="1"/>
            <a:t>sentra</a:t>
          </a:r>
          <a:r>
            <a:rPr lang="en-US" dirty="0"/>
            <a:t> </a:t>
          </a:r>
          <a:r>
            <a:rPr lang="en-US" dirty="0" err="1"/>
            <a:t>buah-buahan</a:t>
          </a:r>
          <a:r>
            <a:rPr lang="en-US" dirty="0"/>
            <a:t> </a:t>
          </a:r>
        </a:p>
      </dgm:t>
    </dgm:pt>
    <dgm:pt modelId="{24B9E934-CDFB-48AD-857D-7FCB3384F177}" type="parTrans" cxnId="{490EF478-C2AE-4B1F-B2F1-FEE54A7ADC53}">
      <dgm:prSet/>
      <dgm:spPr/>
      <dgm:t>
        <a:bodyPr/>
        <a:lstStyle/>
        <a:p>
          <a:endParaRPr lang="en-US"/>
        </a:p>
      </dgm:t>
    </dgm:pt>
    <dgm:pt modelId="{1FF7D488-40E6-4F31-B37A-08FF2CF17705}" type="sibTrans" cxnId="{490EF478-C2AE-4B1F-B2F1-FEE54A7ADC53}">
      <dgm:prSet phldrT="2" phldr="0"/>
      <dgm:spPr/>
      <dgm:t>
        <a:bodyPr/>
        <a:lstStyle/>
        <a:p>
          <a:r>
            <a:rPr lang="en-US"/>
            <a:t>2</a:t>
          </a:r>
        </a:p>
      </dgm:t>
    </dgm:pt>
    <dgm:pt modelId="{D3027F9B-6F3A-41B8-B59B-055DD1BFCA86}">
      <dgm:prSet/>
      <dgm:spPr/>
      <dgm:t>
        <a:bodyPr/>
        <a:lstStyle/>
        <a:p>
          <a:r>
            <a:rPr lang="en-US" dirty="0" err="1"/>
            <a:t>Hutan</a:t>
          </a:r>
          <a:r>
            <a:rPr lang="en-US" dirty="0"/>
            <a:t> yang </a:t>
          </a:r>
          <a:r>
            <a:rPr lang="en-US" dirty="0" err="1"/>
            <a:t>dikonservasi</a:t>
          </a:r>
          <a:r>
            <a:rPr lang="en-US" dirty="0"/>
            <a:t> </a:t>
          </a:r>
          <a:r>
            <a:rPr lang="en-US" dirty="0" err="1"/>
            <a:t>telah</a:t>
          </a:r>
          <a:r>
            <a:rPr lang="en-US" dirty="0"/>
            <a:t> </a:t>
          </a:r>
          <a:r>
            <a:rPr lang="en-US" dirty="0" err="1"/>
            <a:t>mendukung</a:t>
          </a:r>
          <a:r>
            <a:rPr lang="en-US" dirty="0"/>
            <a:t> </a:t>
          </a:r>
          <a:r>
            <a:rPr lang="en-US" dirty="0" err="1"/>
            <a:t>penyediaan</a:t>
          </a:r>
          <a:r>
            <a:rPr lang="en-US" dirty="0"/>
            <a:t> air, </a:t>
          </a:r>
          <a:r>
            <a:rPr lang="en-US" dirty="0" err="1"/>
            <a:t>meningkatkan</a:t>
          </a:r>
          <a:r>
            <a:rPr lang="en-US" dirty="0"/>
            <a:t> </a:t>
          </a:r>
          <a:r>
            <a:rPr lang="en-US" dirty="0" err="1"/>
            <a:t>daya</a:t>
          </a:r>
          <a:r>
            <a:rPr lang="en-US" dirty="0"/>
            <a:t> </a:t>
          </a:r>
          <a:r>
            <a:rPr lang="en-US" dirty="0" err="1"/>
            <a:t>dukung</a:t>
          </a:r>
          <a:r>
            <a:rPr lang="en-US" dirty="0"/>
            <a:t> </a:t>
          </a:r>
          <a:r>
            <a:rPr lang="en-US" dirty="0" err="1"/>
            <a:t>lingkungan</a:t>
          </a:r>
          <a:r>
            <a:rPr lang="en-US" dirty="0"/>
            <a:t> </a:t>
          </a:r>
          <a:r>
            <a:rPr lang="en-US" dirty="0" err="1"/>
            <a:t>sekitar</a:t>
          </a:r>
          <a:r>
            <a:rPr lang="en-US" dirty="0"/>
            <a:t>, dan </a:t>
          </a:r>
          <a:r>
            <a:rPr lang="en-US" dirty="0" err="1"/>
            <a:t>menjaga</a:t>
          </a:r>
          <a:r>
            <a:rPr lang="en-US" dirty="0"/>
            <a:t> </a:t>
          </a:r>
          <a:r>
            <a:rPr lang="en-US" dirty="0" err="1"/>
            <a:t>harmonisasi</a:t>
          </a:r>
          <a:r>
            <a:rPr lang="en-US" dirty="0"/>
            <a:t> </a:t>
          </a:r>
          <a:r>
            <a:rPr lang="en-US" dirty="0" err="1"/>
            <a:t>kehidupan</a:t>
          </a:r>
          <a:r>
            <a:rPr lang="en-US" dirty="0"/>
            <a:t> </a:t>
          </a:r>
          <a:r>
            <a:rPr lang="en-US" dirty="0" err="1"/>
            <a:t>penduduk</a:t>
          </a:r>
          <a:endParaRPr lang="en-US" dirty="0"/>
        </a:p>
      </dgm:t>
    </dgm:pt>
    <dgm:pt modelId="{634E9155-BBD1-4F7E-9F2A-1EF4063E6853}" type="parTrans" cxnId="{520D8E8A-65EC-46E5-9506-0D4BE6A13C94}">
      <dgm:prSet/>
      <dgm:spPr/>
      <dgm:t>
        <a:bodyPr/>
        <a:lstStyle/>
        <a:p>
          <a:endParaRPr lang="en-US"/>
        </a:p>
      </dgm:t>
    </dgm:pt>
    <dgm:pt modelId="{0E7CF260-6D31-4309-992B-22E754CD34C5}" type="sibTrans" cxnId="{520D8E8A-65EC-46E5-9506-0D4BE6A13C94}">
      <dgm:prSet phldrT="3" phldr="0"/>
      <dgm:spPr/>
      <dgm:t>
        <a:bodyPr/>
        <a:lstStyle/>
        <a:p>
          <a:r>
            <a:rPr lang="en-US"/>
            <a:t>3</a:t>
          </a:r>
        </a:p>
      </dgm:t>
    </dgm:pt>
    <dgm:pt modelId="{4CDBFF7A-8F9D-4BC1-AC36-1D10EEABDD18}" type="pres">
      <dgm:prSet presAssocID="{2D2FD9B5-3C61-4C77-BFF9-28078226C316}" presName="Name0" presStyleCnt="0">
        <dgm:presLayoutVars>
          <dgm:animLvl val="lvl"/>
          <dgm:resizeHandles val="exact"/>
        </dgm:presLayoutVars>
      </dgm:prSet>
      <dgm:spPr/>
    </dgm:pt>
    <dgm:pt modelId="{B0070147-6D6E-4018-B880-9C5F21CC6FBE}" type="pres">
      <dgm:prSet presAssocID="{24AABBCD-3F77-489E-8C77-B8143D60AA26}" presName="compositeNode" presStyleCnt="0">
        <dgm:presLayoutVars>
          <dgm:bulletEnabled val="1"/>
        </dgm:presLayoutVars>
      </dgm:prSet>
      <dgm:spPr/>
    </dgm:pt>
    <dgm:pt modelId="{1AE05640-93B8-4C43-80B2-17B868CF6029}" type="pres">
      <dgm:prSet presAssocID="{24AABBCD-3F77-489E-8C77-B8143D60AA26}" presName="bgRect" presStyleLbl="bgAccFollowNode1" presStyleIdx="0" presStyleCnt="3"/>
      <dgm:spPr/>
    </dgm:pt>
    <dgm:pt modelId="{7604AECE-CDAB-4A45-9EBB-536AA1484EB0}" type="pres">
      <dgm:prSet presAssocID="{88BF3E95-7D60-4008-85A7-A943E2ECA086}" presName="sibTransNodeCircle" presStyleLbl="alignNode1" presStyleIdx="0" presStyleCnt="6">
        <dgm:presLayoutVars>
          <dgm:chMax val="0"/>
          <dgm:bulletEnabled/>
        </dgm:presLayoutVars>
      </dgm:prSet>
      <dgm:spPr/>
    </dgm:pt>
    <dgm:pt modelId="{D4DC0376-4AB7-40FB-9B4E-D7B4B438C106}" type="pres">
      <dgm:prSet presAssocID="{24AABBCD-3F77-489E-8C77-B8143D60AA26}" presName="bottomLine" presStyleLbl="alignNode1" presStyleIdx="1" presStyleCnt="6">
        <dgm:presLayoutVars/>
      </dgm:prSet>
      <dgm:spPr/>
    </dgm:pt>
    <dgm:pt modelId="{A2887D26-9162-4CAE-A2BB-2135DD5592B8}" type="pres">
      <dgm:prSet presAssocID="{24AABBCD-3F77-489E-8C77-B8143D60AA26}" presName="nodeText" presStyleLbl="bgAccFollowNode1" presStyleIdx="0" presStyleCnt="3">
        <dgm:presLayoutVars>
          <dgm:bulletEnabled val="1"/>
        </dgm:presLayoutVars>
      </dgm:prSet>
      <dgm:spPr/>
    </dgm:pt>
    <dgm:pt modelId="{B587B0FB-3100-4296-BAB7-F5B6F127D626}" type="pres">
      <dgm:prSet presAssocID="{88BF3E95-7D60-4008-85A7-A943E2ECA086}" presName="sibTrans" presStyleCnt="0"/>
      <dgm:spPr/>
    </dgm:pt>
    <dgm:pt modelId="{37E6E7B2-3F6D-4E62-B528-7EBDAF6527E5}" type="pres">
      <dgm:prSet presAssocID="{2FCC4804-3E7D-4F00-B8FD-B69AA87E51EC}" presName="compositeNode" presStyleCnt="0">
        <dgm:presLayoutVars>
          <dgm:bulletEnabled val="1"/>
        </dgm:presLayoutVars>
      </dgm:prSet>
      <dgm:spPr/>
    </dgm:pt>
    <dgm:pt modelId="{214EE72D-1A8E-4437-A7E5-B45765EE524A}" type="pres">
      <dgm:prSet presAssocID="{2FCC4804-3E7D-4F00-B8FD-B69AA87E51EC}" presName="bgRect" presStyleLbl="bgAccFollowNode1" presStyleIdx="1" presStyleCnt="3"/>
      <dgm:spPr/>
    </dgm:pt>
    <dgm:pt modelId="{32A52DB1-22C1-4313-9E8D-AD6776E16AA2}" type="pres">
      <dgm:prSet presAssocID="{1FF7D488-40E6-4F31-B37A-08FF2CF17705}" presName="sibTransNodeCircle" presStyleLbl="alignNode1" presStyleIdx="2" presStyleCnt="6">
        <dgm:presLayoutVars>
          <dgm:chMax val="0"/>
          <dgm:bulletEnabled/>
        </dgm:presLayoutVars>
      </dgm:prSet>
      <dgm:spPr/>
    </dgm:pt>
    <dgm:pt modelId="{8D386B92-18EF-4F75-8B4E-71470F1D87C8}" type="pres">
      <dgm:prSet presAssocID="{2FCC4804-3E7D-4F00-B8FD-B69AA87E51EC}" presName="bottomLine" presStyleLbl="alignNode1" presStyleIdx="3" presStyleCnt="6">
        <dgm:presLayoutVars/>
      </dgm:prSet>
      <dgm:spPr/>
    </dgm:pt>
    <dgm:pt modelId="{2031E9E7-0B2A-4461-9F2E-29D7CB5DDB59}" type="pres">
      <dgm:prSet presAssocID="{2FCC4804-3E7D-4F00-B8FD-B69AA87E51EC}" presName="nodeText" presStyleLbl="bgAccFollowNode1" presStyleIdx="1" presStyleCnt="3">
        <dgm:presLayoutVars>
          <dgm:bulletEnabled val="1"/>
        </dgm:presLayoutVars>
      </dgm:prSet>
      <dgm:spPr/>
    </dgm:pt>
    <dgm:pt modelId="{AF5ADABE-BB78-4728-9D3D-6C1BA708253E}" type="pres">
      <dgm:prSet presAssocID="{1FF7D488-40E6-4F31-B37A-08FF2CF17705}" presName="sibTrans" presStyleCnt="0"/>
      <dgm:spPr/>
    </dgm:pt>
    <dgm:pt modelId="{7C80AFFE-48D3-42D7-993F-E7A511561B18}" type="pres">
      <dgm:prSet presAssocID="{D3027F9B-6F3A-41B8-B59B-055DD1BFCA86}" presName="compositeNode" presStyleCnt="0">
        <dgm:presLayoutVars>
          <dgm:bulletEnabled val="1"/>
        </dgm:presLayoutVars>
      </dgm:prSet>
      <dgm:spPr/>
    </dgm:pt>
    <dgm:pt modelId="{B1D4C973-B517-490B-8A00-D30E223E0177}" type="pres">
      <dgm:prSet presAssocID="{D3027F9B-6F3A-41B8-B59B-055DD1BFCA86}" presName="bgRect" presStyleLbl="bgAccFollowNode1" presStyleIdx="2" presStyleCnt="3"/>
      <dgm:spPr/>
    </dgm:pt>
    <dgm:pt modelId="{002B5ADF-4798-40FC-9BF9-09418AF324CC}" type="pres">
      <dgm:prSet presAssocID="{0E7CF260-6D31-4309-992B-22E754CD34C5}" presName="sibTransNodeCircle" presStyleLbl="alignNode1" presStyleIdx="4" presStyleCnt="6">
        <dgm:presLayoutVars>
          <dgm:chMax val="0"/>
          <dgm:bulletEnabled/>
        </dgm:presLayoutVars>
      </dgm:prSet>
      <dgm:spPr/>
    </dgm:pt>
    <dgm:pt modelId="{E2B98B6D-928B-441D-BA70-5AD499A9CDC4}" type="pres">
      <dgm:prSet presAssocID="{D3027F9B-6F3A-41B8-B59B-055DD1BFCA86}" presName="bottomLine" presStyleLbl="alignNode1" presStyleIdx="5" presStyleCnt="6">
        <dgm:presLayoutVars/>
      </dgm:prSet>
      <dgm:spPr/>
    </dgm:pt>
    <dgm:pt modelId="{D5F4F84A-AF43-4921-8400-B806246CE69C}" type="pres">
      <dgm:prSet presAssocID="{D3027F9B-6F3A-41B8-B59B-055DD1BFCA86}" presName="nodeText" presStyleLbl="bgAccFollowNode1" presStyleIdx="2" presStyleCnt="3">
        <dgm:presLayoutVars>
          <dgm:bulletEnabled val="1"/>
        </dgm:presLayoutVars>
      </dgm:prSet>
      <dgm:spPr/>
    </dgm:pt>
  </dgm:ptLst>
  <dgm:cxnLst>
    <dgm:cxn modelId="{61839112-4A7C-4162-913F-DA7194609953}" type="presOf" srcId="{D3027F9B-6F3A-41B8-B59B-055DD1BFCA86}" destId="{B1D4C973-B517-490B-8A00-D30E223E0177}" srcOrd="0" destOrd="0" presId="urn:microsoft.com/office/officeart/2016/7/layout/BasicLinearProcessNumbered"/>
    <dgm:cxn modelId="{EFAF2722-858E-49D7-8C5A-776DE9E83758}" type="presOf" srcId="{2D2FD9B5-3C61-4C77-BFF9-28078226C316}" destId="{4CDBFF7A-8F9D-4BC1-AC36-1D10EEABDD18}" srcOrd="0" destOrd="0" presId="urn:microsoft.com/office/officeart/2016/7/layout/BasicLinearProcessNumbered"/>
    <dgm:cxn modelId="{9C822D33-E175-45A1-A3B4-E8E6D6E0E8DF}" type="presOf" srcId="{1FF7D488-40E6-4F31-B37A-08FF2CF17705}" destId="{32A52DB1-22C1-4313-9E8D-AD6776E16AA2}" srcOrd="0" destOrd="0" presId="urn:microsoft.com/office/officeart/2016/7/layout/BasicLinearProcessNumbered"/>
    <dgm:cxn modelId="{FC0B4E35-5766-423B-AAB8-BD33BF9D6374}" srcId="{2D2FD9B5-3C61-4C77-BFF9-28078226C316}" destId="{24AABBCD-3F77-489E-8C77-B8143D60AA26}" srcOrd="0" destOrd="0" parTransId="{EAC56281-147A-4A61-9814-6046324C9514}" sibTransId="{88BF3E95-7D60-4008-85A7-A943E2ECA086}"/>
    <dgm:cxn modelId="{4E023860-9D7B-4B6F-956D-5144A7056B53}" type="presOf" srcId="{D3027F9B-6F3A-41B8-B59B-055DD1BFCA86}" destId="{D5F4F84A-AF43-4921-8400-B806246CE69C}" srcOrd="1" destOrd="0" presId="urn:microsoft.com/office/officeart/2016/7/layout/BasicLinearProcessNumbered"/>
    <dgm:cxn modelId="{C9DB3068-3047-4D81-80D2-7FE442A9F24F}" type="presOf" srcId="{2FCC4804-3E7D-4F00-B8FD-B69AA87E51EC}" destId="{214EE72D-1A8E-4437-A7E5-B45765EE524A}" srcOrd="0" destOrd="0" presId="urn:microsoft.com/office/officeart/2016/7/layout/BasicLinearProcessNumbered"/>
    <dgm:cxn modelId="{490EF478-C2AE-4B1F-B2F1-FEE54A7ADC53}" srcId="{2D2FD9B5-3C61-4C77-BFF9-28078226C316}" destId="{2FCC4804-3E7D-4F00-B8FD-B69AA87E51EC}" srcOrd="1" destOrd="0" parTransId="{24B9E934-CDFB-48AD-857D-7FCB3384F177}" sibTransId="{1FF7D488-40E6-4F31-B37A-08FF2CF17705}"/>
    <dgm:cxn modelId="{520D8E8A-65EC-46E5-9506-0D4BE6A13C94}" srcId="{2D2FD9B5-3C61-4C77-BFF9-28078226C316}" destId="{D3027F9B-6F3A-41B8-B59B-055DD1BFCA86}" srcOrd="2" destOrd="0" parTransId="{634E9155-BBD1-4F7E-9F2A-1EF4063E6853}" sibTransId="{0E7CF260-6D31-4309-992B-22E754CD34C5}"/>
    <dgm:cxn modelId="{27317DA5-B945-4956-A520-32CEBE00C0C2}" type="presOf" srcId="{2FCC4804-3E7D-4F00-B8FD-B69AA87E51EC}" destId="{2031E9E7-0B2A-4461-9F2E-29D7CB5DDB59}" srcOrd="1" destOrd="0" presId="urn:microsoft.com/office/officeart/2016/7/layout/BasicLinearProcessNumbered"/>
    <dgm:cxn modelId="{EC3AF3C2-6FD1-426F-B3B0-A5387D2DD06E}" type="presOf" srcId="{24AABBCD-3F77-489E-8C77-B8143D60AA26}" destId="{1AE05640-93B8-4C43-80B2-17B868CF6029}" srcOrd="0" destOrd="0" presId="urn:microsoft.com/office/officeart/2016/7/layout/BasicLinearProcessNumbered"/>
    <dgm:cxn modelId="{7CB2D2C5-F8BD-455E-9761-F43911CA8CBF}" type="presOf" srcId="{24AABBCD-3F77-489E-8C77-B8143D60AA26}" destId="{A2887D26-9162-4CAE-A2BB-2135DD5592B8}" srcOrd="1" destOrd="0" presId="urn:microsoft.com/office/officeart/2016/7/layout/BasicLinearProcessNumbered"/>
    <dgm:cxn modelId="{7C41CEDA-EB3C-4942-9390-7376B8089921}" type="presOf" srcId="{88BF3E95-7D60-4008-85A7-A943E2ECA086}" destId="{7604AECE-CDAB-4A45-9EBB-536AA1484EB0}" srcOrd="0" destOrd="0" presId="urn:microsoft.com/office/officeart/2016/7/layout/BasicLinearProcessNumbered"/>
    <dgm:cxn modelId="{17FBAAE6-B385-4F54-AE50-F12A7ED054E1}" type="presOf" srcId="{0E7CF260-6D31-4309-992B-22E754CD34C5}" destId="{002B5ADF-4798-40FC-9BF9-09418AF324CC}" srcOrd="0" destOrd="0" presId="urn:microsoft.com/office/officeart/2016/7/layout/BasicLinearProcessNumbered"/>
    <dgm:cxn modelId="{65D8C91B-99B7-4CE8-8D57-B743F168CD08}" type="presParOf" srcId="{4CDBFF7A-8F9D-4BC1-AC36-1D10EEABDD18}" destId="{B0070147-6D6E-4018-B880-9C5F21CC6FBE}" srcOrd="0" destOrd="0" presId="urn:microsoft.com/office/officeart/2016/7/layout/BasicLinearProcessNumbered"/>
    <dgm:cxn modelId="{E0542662-090E-47D4-8BFB-E0D3B5E07DE8}" type="presParOf" srcId="{B0070147-6D6E-4018-B880-9C5F21CC6FBE}" destId="{1AE05640-93B8-4C43-80B2-17B868CF6029}" srcOrd="0" destOrd="0" presId="urn:microsoft.com/office/officeart/2016/7/layout/BasicLinearProcessNumbered"/>
    <dgm:cxn modelId="{C041C4B6-47F6-4529-B24D-FA35A8FC5BD0}" type="presParOf" srcId="{B0070147-6D6E-4018-B880-9C5F21CC6FBE}" destId="{7604AECE-CDAB-4A45-9EBB-536AA1484EB0}" srcOrd="1" destOrd="0" presId="urn:microsoft.com/office/officeart/2016/7/layout/BasicLinearProcessNumbered"/>
    <dgm:cxn modelId="{7FE7BD1B-F1E7-4021-8E99-77E8033FFBFD}" type="presParOf" srcId="{B0070147-6D6E-4018-B880-9C5F21CC6FBE}" destId="{D4DC0376-4AB7-40FB-9B4E-D7B4B438C106}" srcOrd="2" destOrd="0" presId="urn:microsoft.com/office/officeart/2016/7/layout/BasicLinearProcessNumbered"/>
    <dgm:cxn modelId="{5076B76A-3E5D-49DF-AB3B-9093B058E441}" type="presParOf" srcId="{B0070147-6D6E-4018-B880-9C5F21CC6FBE}" destId="{A2887D26-9162-4CAE-A2BB-2135DD5592B8}" srcOrd="3" destOrd="0" presId="urn:microsoft.com/office/officeart/2016/7/layout/BasicLinearProcessNumbered"/>
    <dgm:cxn modelId="{4CD2E2AE-FD82-467C-9AC6-A57FE931A0EF}" type="presParOf" srcId="{4CDBFF7A-8F9D-4BC1-AC36-1D10EEABDD18}" destId="{B587B0FB-3100-4296-BAB7-F5B6F127D626}" srcOrd="1" destOrd="0" presId="urn:microsoft.com/office/officeart/2016/7/layout/BasicLinearProcessNumbered"/>
    <dgm:cxn modelId="{6E513EED-B73E-40C6-894A-76BF95F75550}" type="presParOf" srcId="{4CDBFF7A-8F9D-4BC1-AC36-1D10EEABDD18}" destId="{37E6E7B2-3F6D-4E62-B528-7EBDAF6527E5}" srcOrd="2" destOrd="0" presId="urn:microsoft.com/office/officeart/2016/7/layout/BasicLinearProcessNumbered"/>
    <dgm:cxn modelId="{721F88A6-AE2B-4A7C-AC9E-974F192A11AF}" type="presParOf" srcId="{37E6E7B2-3F6D-4E62-B528-7EBDAF6527E5}" destId="{214EE72D-1A8E-4437-A7E5-B45765EE524A}" srcOrd="0" destOrd="0" presId="urn:microsoft.com/office/officeart/2016/7/layout/BasicLinearProcessNumbered"/>
    <dgm:cxn modelId="{3F29F76A-2B7C-406E-B85D-C756A7171160}" type="presParOf" srcId="{37E6E7B2-3F6D-4E62-B528-7EBDAF6527E5}" destId="{32A52DB1-22C1-4313-9E8D-AD6776E16AA2}" srcOrd="1" destOrd="0" presId="urn:microsoft.com/office/officeart/2016/7/layout/BasicLinearProcessNumbered"/>
    <dgm:cxn modelId="{0FD98BA3-E81C-49DF-8C8C-CAC4FA954589}" type="presParOf" srcId="{37E6E7B2-3F6D-4E62-B528-7EBDAF6527E5}" destId="{8D386B92-18EF-4F75-8B4E-71470F1D87C8}" srcOrd="2" destOrd="0" presId="urn:microsoft.com/office/officeart/2016/7/layout/BasicLinearProcessNumbered"/>
    <dgm:cxn modelId="{14082D46-1908-4C30-AB82-DD0E95B1ACE6}" type="presParOf" srcId="{37E6E7B2-3F6D-4E62-B528-7EBDAF6527E5}" destId="{2031E9E7-0B2A-4461-9F2E-29D7CB5DDB59}" srcOrd="3" destOrd="0" presId="urn:microsoft.com/office/officeart/2016/7/layout/BasicLinearProcessNumbered"/>
    <dgm:cxn modelId="{1BFA80EB-9401-42A3-ABDF-452AA84D2CA3}" type="presParOf" srcId="{4CDBFF7A-8F9D-4BC1-AC36-1D10EEABDD18}" destId="{AF5ADABE-BB78-4728-9D3D-6C1BA708253E}" srcOrd="3" destOrd="0" presId="urn:microsoft.com/office/officeart/2016/7/layout/BasicLinearProcessNumbered"/>
    <dgm:cxn modelId="{8517053E-1F83-4D03-8EBC-5C9E53056A92}" type="presParOf" srcId="{4CDBFF7A-8F9D-4BC1-AC36-1D10EEABDD18}" destId="{7C80AFFE-48D3-42D7-993F-E7A511561B18}" srcOrd="4" destOrd="0" presId="urn:microsoft.com/office/officeart/2016/7/layout/BasicLinearProcessNumbered"/>
    <dgm:cxn modelId="{CAF6BFE6-8468-4AFA-A785-90EA5197A311}" type="presParOf" srcId="{7C80AFFE-48D3-42D7-993F-E7A511561B18}" destId="{B1D4C973-B517-490B-8A00-D30E223E0177}" srcOrd="0" destOrd="0" presId="urn:microsoft.com/office/officeart/2016/7/layout/BasicLinearProcessNumbered"/>
    <dgm:cxn modelId="{0D5D90C7-B822-4545-A130-739675EA213C}" type="presParOf" srcId="{7C80AFFE-48D3-42D7-993F-E7A511561B18}" destId="{002B5ADF-4798-40FC-9BF9-09418AF324CC}" srcOrd="1" destOrd="0" presId="urn:microsoft.com/office/officeart/2016/7/layout/BasicLinearProcessNumbered"/>
    <dgm:cxn modelId="{5BCBA0E1-8043-4FDE-8543-874152A9D5A1}" type="presParOf" srcId="{7C80AFFE-48D3-42D7-993F-E7A511561B18}" destId="{E2B98B6D-928B-441D-BA70-5AD499A9CDC4}" srcOrd="2" destOrd="0" presId="urn:microsoft.com/office/officeart/2016/7/layout/BasicLinearProcessNumbered"/>
    <dgm:cxn modelId="{21ED9D53-E5C8-426B-B142-AD803C345DE5}" type="presParOf" srcId="{7C80AFFE-48D3-42D7-993F-E7A511561B18}" destId="{D5F4F84A-AF43-4921-8400-B806246CE69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CE1960-7BB8-46D6-8BBD-EA7EDE6517AC}" type="doc">
      <dgm:prSet loTypeId="urn:microsoft.com/office/officeart/2005/8/layout/matrix3" loCatId="matrix" qsTypeId="urn:microsoft.com/office/officeart/2005/8/quickstyle/simple1" qsCatId="simple" csTypeId="urn:microsoft.com/office/officeart/2005/8/colors/accent6_2" csCatId="accent6" phldr="1"/>
      <dgm:spPr/>
      <dgm:t>
        <a:bodyPr/>
        <a:lstStyle/>
        <a:p>
          <a:endParaRPr lang="en-US"/>
        </a:p>
      </dgm:t>
    </dgm:pt>
    <dgm:pt modelId="{97FA9E57-C633-4304-9092-83AC5A0562F7}">
      <dgm:prSet custT="1"/>
      <dgm:spPr>
        <a:solidFill>
          <a:schemeClr val="accent4"/>
        </a:solidFill>
      </dgm:spPr>
      <dgm:t>
        <a:bodyPr/>
        <a:lstStyle/>
        <a:p>
          <a:r>
            <a:rPr lang="en-US" sz="1400"/>
            <a:t>1</a:t>
          </a:r>
        </a:p>
        <a:p>
          <a:r>
            <a:rPr lang="en-US" sz="1400"/>
            <a:t>Ada regulasi tata Kelola Jasa Lingkungan  </a:t>
          </a:r>
        </a:p>
      </dgm:t>
    </dgm:pt>
    <dgm:pt modelId="{9301CA47-9C42-4B04-9F30-F4CABE54E017}" type="parTrans" cxnId="{105351B9-7CA0-428C-BFE5-2676331325DB}">
      <dgm:prSet/>
      <dgm:spPr/>
      <dgm:t>
        <a:bodyPr/>
        <a:lstStyle/>
        <a:p>
          <a:endParaRPr lang="en-US"/>
        </a:p>
      </dgm:t>
    </dgm:pt>
    <dgm:pt modelId="{D3E99F5C-BD95-4406-AC83-B8C40F0EE283}" type="sibTrans" cxnId="{105351B9-7CA0-428C-BFE5-2676331325DB}">
      <dgm:prSet/>
      <dgm:spPr/>
      <dgm:t>
        <a:bodyPr/>
        <a:lstStyle/>
        <a:p>
          <a:endParaRPr lang="en-US"/>
        </a:p>
      </dgm:t>
    </dgm:pt>
    <dgm:pt modelId="{B71E017E-10FB-43B8-B790-A9901CE31E55}">
      <dgm:prSet custT="1"/>
      <dgm:spPr/>
      <dgm:t>
        <a:bodyPr/>
        <a:lstStyle/>
        <a:p>
          <a:r>
            <a:rPr lang="en-US" sz="1400"/>
            <a:t>2</a:t>
          </a:r>
        </a:p>
        <a:p>
          <a:r>
            <a:rPr lang="en-US" sz="1400"/>
            <a:t>Ada sumber pendanaan pendukung </a:t>
          </a:r>
        </a:p>
      </dgm:t>
    </dgm:pt>
    <dgm:pt modelId="{DDD03378-4A67-44AA-8A5E-8695F5DFDD5E}" type="parTrans" cxnId="{3340DE76-2D18-4F57-9E3A-BBC8C01F6C8D}">
      <dgm:prSet/>
      <dgm:spPr/>
      <dgm:t>
        <a:bodyPr/>
        <a:lstStyle/>
        <a:p>
          <a:endParaRPr lang="en-US"/>
        </a:p>
      </dgm:t>
    </dgm:pt>
    <dgm:pt modelId="{68C06C53-BD23-4BE9-821F-BBD3FBEC5B0D}" type="sibTrans" cxnId="{3340DE76-2D18-4F57-9E3A-BBC8C01F6C8D}">
      <dgm:prSet/>
      <dgm:spPr/>
      <dgm:t>
        <a:bodyPr/>
        <a:lstStyle/>
        <a:p>
          <a:endParaRPr lang="en-US"/>
        </a:p>
      </dgm:t>
    </dgm:pt>
    <dgm:pt modelId="{26DEFD19-1146-4506-AF73-5845B066DD06}">
      <dgm:prSet custT="1"/>
      <dgm:spPr>
        <a:solidFill>
          <a:srgbClr val="FF0000"/>
        </a:solidFill>
      </dgm:spPr>
      <dgm:t>
        <a:bodyPr/>
        <a:lstStyle/>
        <a:p>
          <a:r>
            <a:rPr lang="en-ID" sz="1400"/>
            <a:t>3</a:t>
          </a:r>
        </a:p>
        <a:p>
          <a:r>
            <a:rPr lang="en-ID" sz="1400"/>
            <a:t>Ada kelembagaan independen sebagai pelaksana</a:t>
          </a:r>
          <a:endParaRPr lang="en-US" sz="1400" dirty="0"/>
        </a:p>
      </dgm:t>
    </dgm:pt>
    <dgm:pt modelId="{D9722CAB-ABF2-4193-A0CF-5353771D8D08}" type="parTrans" cxnId="{1B31CACD-4049-402F-9F76-56C8D55F3BF8}">
      <dgm:prSet/>
      <dgm:spPr/>
      <dgm:t>
        <a:bodyPr/>
        <a:lstStyle/>
        <a:p>
          <a:endParaRPr lang="en-US"/>
        </a:p>
      </dgm:t>
    </dgm:pt>
    <dgm:pt modelId="{620495CE-4774-4832-BA75-0ECC63869B17}" type="sibTrans" cxnId="{1B31CACD-4049-402F-9F76-56C8D55F3BF8}">
      <dgm:prSet/>
      <dgm:spPr/>
      <dgm:t>
        <a:bodyPr/>
        <a:lstStyle/>
        <a:p>
          <a:endParaRPr lang="en-US"/>
        </a:p>
      </dgm:t>
    </dgm:pt>
    <dgm:pt modelId="{4226FC60-23E4-4487-9EC3-DAD62112952C}">
      <dgm:prSet custT="1"/>
      <dgm:spPr>
        <a:solidFill>
          <a:srgbClr val="0070C0"/>
        </a:solidFill>
      </dgm:spPr>
      <dgm:t>
        <a:bodyPr/>
        <a:lstStyle/>
        <a:p>
          <a:r>
            <a:rPr lang="en-US" sz="1400"/>
            <a:t>4</a:t>
          </a:r>
        </a:p>
        <a:p>
          <a:r>
            <a:rPr lang="en-US" sz="1400"/>
            <a:t>Ada mekanisme akuntabilitas dan transparansi  </a:t>
          </a:r>
        </a:p>
      </dgm:t>
    </dgm:pt>
    <dgm:pt modelId="{CE99AE91-280C-4ECB-8D78-1BEE828519F1}" type="parTrans" cxnId="{8B6149EB-C74A-4D71-9458-9E7B3C5A05A8}">
      <dgm:prSet/>
      <dgm:spPr/>
      <dgm:t>
        <a:bodyPr/>
        <a:lstStyle/>
        <a:p>
          <a:endParaRPr lang="en-US"/>
        </a:p>
      </dgm:t>
    </dgm:pt>
    <dgm:pt modelId="{5E36AB2A-1756-4610-8208-0F4A1E755CC4}" type="sibTrans" cxnId="{8B6149EB-C74A-4D71-9458-9E7B3C5A05A8}">
      <dgm:prSet/>
      <dgm:spPr/>
      <dgm:t>
        <a:bodyPr/>
        <a:lstStyle/>
        <a:p>
          <a:endParaRPr lang="en-US"/>
        </a:p>
      </dgm:t>
    </dgm:pt>
    <dgm:pt modelId="{ECBD73C2-9CC6-41C3-9677-2B7D16B1EEF6}" type="pres">
      <dgm:prSet presAssocID="{E8CE1960-7BB8-46D6-8BBD-EA7EDE6517AC}" presName="matrix" presStyleCnt="0">
        <dgm:presLayoutVars>
          <dgm:chMax val="1"/>
          <dgm:dir/>
          <dgm:resizeHandles val="exact"/>
        </dgm:presLayoutVars>
      </dgm:prSet>
      <dgm:spPr/>
    </dgm:pt>
    <dgm:pt modelId="{7A06F94E-400B-40E6-9E69-359BE2D17FBD}" type="pres">
      <dgm:prSet presAssocID="{E8CE1960-7BB8-46D6-8BBD-EA7EDE6517AC}" presName="diamond" presStyleLbl="bgShp" presStyleIdx="0" presStyleCnt="1"/>
      <dgm:spPr>
        <a:solidFill>
          <a:srgbClr val="FFC000"/>
        </a:solidFill>
      </dgm:spPr>
    </dgm:pt>
    <dgm:pt modelId="{228524FA-721A-4165-86D9-7CF208F04EDD}" type="pres">
      <dgm:prSet presAssocID="{E8CE1960-7BB8-46D6-8BBD-EA7EDE6517AC}" presName="quad1" presStyleLbl="node1" presStyleIdx="0" presStyleCnt="4">
        <dgm:presLayoutVars>
          <dgm:chMax val="0"/>
          <dgm:chPref val="0"/>
          <dgm:bulletEnabled val="1"/>
        </dgm:presLayoutVars>
      </dgm:prSet>
      <dgm:spPr/>
    </dgm:pt>
    <dgm:pt modelId="{239F5F94-2D92-45A0-9831-EFE482D6ED9C}" type="pres">
      <dgm:prSet presAssocID="{E8CE1960-7BB8-46D6-8BBD-EA7EDE6517AC}" presName="quad2" presStyleLbl="node1" presStyleIdx="1" presStyleCnt="4">
        <dgm:presLayoutVars>
          <dgm:chMax val="0"/>
          <dgm:chPref val="0"/>
          <dgm:bulletEnabled val="1"/>
        </dgm:presLayoutVars>
      </dgm:prSet>
      <dgm:spPr/>
    </dgm:pt>
    <dgm:pt modelId="{026D20DD-2A3C-418B-A45A-DDB6CC5F4B9C}" type="pres">
      <dgm:prSet presAssocID="{E8CE1960-7BB8-46D6-8BBD-EA7EDE6517AC}" presName="quad3" presStyleLbl="node1" presStyleIdx="2" presStyleCnt="4">
        <dgm:presLayoutVars>
          <dgm:chMax val="0"/>
          <dgm:chPref val="0"/>
          <dgm:bulletEnabled val="1"/>
        </dgm:presLayoutVars>
      </dgm:prSet>
      <dgm:spPr/>
    </dgm:pt>
    <dgm:pt modelId="{DBC347A0-5D29-435F-B37C-A77DA3BCE42F}" type="pres">
      <dgm:prSet presAssocID="{E8CE1960-7BB8-46D6-8BBD-EA7EDE6517AC}" presName="quad4" presStyleLbl="node1" presStyleIdx="3" presStyleCnt="4">
        <dgm:presLayoutVars>
          <dgm:chMax val="0"/>
          <dgm:chPref val="0"/>
          <dgm:bulletEnabled val="1"/>
        </dgm:presLayoutVars>
      </dgm:prSet>
      <dgm:spPr/>
    </dgm:pt>
  </dgm:ptLst>
  <dgm:cxnLst>
    <dgm:cxn modelId="{269B9D0D-A231-425C-87CB-081859756C1D}" type="presOf" srcId="{4226FC60-23E4-4487-9EC3-DAD62112952C}" destId="{DBC347A0-5D29-435F-B37C-A77DA3BCE42F}" srcOrd="0" destOrd="0" presId="urn:microsoft.com/office/officeart/2005/8/layout/matrix3"/>
    <dgm:cxn modelId="{966F7C5C-88CF-45BD-815C-8C6DC9F574BE}" type="presOf" srcId="{26DEFD19-1146-4506-AF73-5845B066DD06}" destId="{026D20DD-2A3C-418B-A45A-DDB6CC5F4B9C}" srcOrd="0" destOrd="0" presId="urn:microsoft.com/office/officeart/2005/8/layout/matrix3"/>
    <dgm:cxn modelId="{36278964-8154-4417-8C38-12C346ADF93D}" type="presOf" srcId="{E8CE1960-7BB8-46D6-8BBD-EA7EDE6517AC}" destId="{ECBD73C2-9CC6-41C3-9677-2B7D16B1EEF6}" srcOrd="0" destOrd="0" presId="urn:microsoft.com/office/officeart/2005/8/layout/matrix3"/>
    <dgm:cxn modelId="{3340DE76-2D18-4F57-9E3A-BBC8C01F6C8D}" srcId="{E8CE1960-7BB8-46D6-8BBD-EA7EDE6517AC}" destId="{B71E017E-10FB-43B8-B790-A9901CE31E55}" srcOrd="1" destOrd="0" parTransId="{DDD03378-4A67-44AA-8A5E-8695F5DFDD5E}" sibTransId="{68C06C53-BD23-4BE9-821F-BBD3FBEC5B0D}"/>
    <dgm:cxn modelId="{89DD9689-E1B2-4B74-B049-C4B451551168}" type="presOf" srcId="{97FA9E57-C633-4304-9092-83AC5A0562F7}" destId="{228524FA-721A-4165-86D9-7CF208F04EDD}" srcOrd="0" destOrd="0" presId="urn:microsoft.com/office/officeart/2005/8/layout/matrix3"/>
    <dgm:cxn modelId="{1C974F8F-D897-4A09-94F6-67CC59E296EB}" type="presOf" srcId="{B71E017E-10FB-43B8-B790-A9901CE31E55}" destId="{239F5F94-2D92-45A0-9831-EFE482D6ED9C}" srcOrd="0" destOrd="0" presId="urn:microsoft.com/office/officeart/2005/8/layout/matrix3"/>
    <dgm:cxn modelId="{105351B9-7CA0-428C-BFE5-2676331325DB}" srcId="{E8CE1960-7BB8-46D6-8BBD-EA7EDE6517AC}" destId="{97FA9E57-C633-4304-9092-83AC5A0562F7}" srcOrd="0" destOrd="0" parTransId="{9301CA47-9C42-4B04-9F30-F4CABE54E017}" sibTransId="{D3E99F5C-BD95-4406-AC83-B8C40F0EE283}"/>
    <dgm:cxn modelId="{1B31CACD-4049-402F-9F76-56C8D55F3BF8}" srcId="{E8CE1960-7BB8-46D6-8BBD-EA7EDE6517AC}" destId="{26DEFD19-1146-4506-AF73-5845B066DD06}" srcOrd="2" destOrd="0" parTransId="{D9722CAB-ABF2-4193-A0CF-5353771D8D08}" sibTransId="{620495CE-4774-4832-BA75-0ECC63869B17}"/>
    <dgm:cxn modelId="{8B6149EB-C74A-4D71-9458-9E7B3C5A05A8}" srcId="{E8CE1960-7BB8-46D6-8BBD-EA7EDE6517AC}" destId="{4226FC60-23E4-4487-9EC3-DAD62112952C}" srcOrd="3" destOrd="0" parTransId="{CE99AE91-280C-4ECB-8D78-1BEE828519F1}" sibTransId="{5E36AB2A-1756-4610-8208-0F4A1E755CC4}"/>
    <dgm:cxn modelId="{D3F482D0-C291-49F3-9096-15A3FB677A61}" type="presParOf" srcId="{ECBD73C2-9CC6-41C3-9677-2B7D16B1EEF6}" destId="{7A06F94E-400B-40E6-9E69-359BE2D17FBD}" srcOrd="0" destOrd="0" presId="urn:microsoft.com/office/officeart/2005/8/layout/matrix3"/>
    <dgm:cxn modelId="{B049B778-8F9A-4D68-BC2C-129739FC11EC}" type="presParOf" srcId="{ECBD73C2-9CC6-41C3-9677-2B7D16B1EEF6}" destId="{228524FA-721A-4165-86D9-7CF208F04EDD}" srcOrd="1" destOrd="0" presId="urn:microsoft.com/office/officeart/2005/8/layout/matrix3"/>
    <dgm:cxn modelId="{9781DEF1-2558-4B15-8606-20CFBB03E2BB}" type="presParOf" srcId="{ECBD73C2-9CC6-41C3-9677-2B7D16B1EEF6}" destId="{239F5F94-2D92-45A0-9831-EFE482D6ED9C}" srcOrd="2" destOrd="0" presId="urn:microsoft.com/office/officeart/2005/8/layout/matrix3"/>
    <dgm:cxn modelId="{221BE242-2891-41EA-B1C7-1AB969D2A8B7}" type="presParOf" srcId="{ECBD73C2-9CC6-41C3-9677-2B7D16B1EEF6}" destId="{026D20DD-2A3C-418B-A45A-DDB6CC5F4B9C}" srcOrd="3" destOrd="0" presId="urn:microsoft.com/office/officeart/2005/8/layout/matrix3"/>
    <dgm:cxn modelId="{E21C9E1D-3616-4542-BDF4-F99D921EB9E2}" type="presParOf" srcId="{ECBD73C2-9CC6-41C3-9677-2B7D16B1EEF6}" destId="{DBC347A0-5D29-435F-B37C-A77DA3BCE42F}"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098401-203A-4938-A29B-489BFA361CD6}" type="doc">
      <dgm:prSet loTypeId="urn:microsoft.com/office/officeart/2005/8/layout/vList4#1" loCatId="list" qsTypeId="urn:microsoft.com/office/officeart/2005/8/quickstyle/simple1" qsCatId="simple" csTypeId="urn:microsoft.com/office/officeart/2005/8/colors/accent6_5" csCatId="accent6" phldr="1"/>
      <dgm:spPr/>
      <dgm:t>
        <a:bodyPr/>
        <a:lstStyle/>
        <a:p>
          <a:endParaRPr lang="en-US"/>
        </a:p>
      </dgm:t>
    </dgm:pt>
    <dgm:pt modelId="{0CC67B56-2D29-4C37-8753-DA08A692BA82}">
      <dgm:prSet phldrT="[Text]" custT="1"/>
      <dgm:spPr/>
      <dgm:t>
        <a:bodyPr/>
        <a:lstStyle/>
        <a:p>
          <a:endParaRPr lang="en-US" sz="1400" b="1"/>
        </a:p>
        <a:p>
          <a:r>
            <a:rPr lang="en-US" sz="1400" b="1"/>
            <a:t>Voluntary </a:t>
          </a:r>
          <a:r>
            <a:rPr lang="en-US" sz="1400" b="1" dirty="0"/>
            <a:t>(</a:t>
          </a:r>
          <a:r>
            <a:rPr lang="en-US" sz="1400" b="1" dirty="0" err="1"/>
            <a:t>Swadaya</a:t>
          </a:r>
          <a:r>
            <a:rPr lang="en-US" sz="1400" b="1" dirty="0"/>
            <a:t>)</a:t>
          </a:r>
        </a:p>
      </dgm:t>
    </dgm:pt>
    <dgm:pt modelId="{0C5AA383-C42D-47E3-AA98-5781AC2FBE54}" type="parTrans" cxnId="{068CE0C3-FF54-47B1-AC7E-54207B675DE2}">
      <dgm:prSet/>
      <dgm:spPr/>
      <dgm:t>
        <a:bodyPr/>
        <a:lstStyle/>
        <a:p>
          <a:endParaRPr lang="en-US" sz="1400"/>
        </a:p>
      </dgm:t>
    </dgm:pt>
    <dgm:pt modelId="{9CA4FA14-838A-48C2-9FA2-707B97E75BF4}" type="sibTrans" cxnId="{068CE0C3-FF54-47B1-AC7E-54207B675DE2}">
      <dgm:prSet/>
      <dgm:spPr/>
      <dgm:t>
        <a:bodyPr/>
        <a:lstStyle/>
        <a:p>
          <a:endParaRPr lang="en-US" sz="1400"/>
        </a:p>
      </dgm:t>
    </dgm:pt>
    <dgm:pt modelId="{E7B38FF6-158C-4BE2-84FF-24BC1CC5B595}">
      <dgm:prSet phldrT="[Text]" custT="1"/>
      <dgm:spPr/>
      <dgm:t>
        <a:bodyPr/>
        <a:lstStyle/>
        <a:p>
          <a:r>
            <a:rPr lang="id-ID" sz="1400" dirty="0"/>
            <a:t>Dana CSR perusahaan</a:t>
          </a:r>
          <a:endParaRPr lang="en-US" sz="1400" dirty="0"/>
        </a:p>
      </dgm:t>
    </dgm:pt>
    <dgm:pt modelId="{EE5107AF-DB71-4A5D-AAB3-4E45CE39EE53}" type="parTrans" cxnId="{EAF4ABBF-524F-4284-A97D-5058127B8D12}">
      <dgm:prSet/>
      <dgm:spPr/>
      <dgm:t>
        <a:bodyPr/>
        <a:lstStyle/>
        <a:p>
          <a:endParaRPr lang="en-US" sz="1400"/>
        </a:p>
      </dgm:t>
    </dgm:pt>
    <dgm:pt modelId="{A5098EEE-7F15-4CD8-B5FB-DDDDE50F70B4}" type="sibTrans" cxnId="{EAF4ABBF-524F-4284-A97D-5058127B8D12}">
      <dgm:prSet/>
      <dgm:spPr/>
      <dgm:t>
        <a:bodyPr/>
        <a:lstStyle/>
        <a:p>
          <a:endParaRPr lang="en-US" sz="1400"/>
        </a:p>
      </dgm:t>
    </dgm:pt>
    <dgm:pt modelId="{ED53528E-363D-426E-AEDC-57E8FD49BCA7}">
      <dgm:prSet phldrT="[Text]" custT="1"/>
      <dgm:spPr/>
      <dgm:t>
        <a:bodyPr/>
        <a:lstStyle/>
        <a:p>
          <a:r>
            <a:rPr lang="en-US" sz="1400" dirty="0" err="1"/>
            <a:t>Donasi-donasi</a:t>
          </a:r>
          <a:r>
            <a:rPr lang="en-US" sz="1400" dirty="0"/>
            <a:t> yang </a:t>
          </a:r>
          <a:r>
            <a:rPr lang="en-US" sz="1400" dirty="0" err="1"/>
            <a:t>tidak</a:t>
          </a:r>
          <a:r>
            <a:rPr lang="en-US" sz="1400" dirty="0"/>
            <a:t> </a:t>
          </a:r>
          <a:r>
            <a:rPr lang="en-US" sz="1400" dirty="0" err="1"/>
            <a:t>mengikat</a:t>
          </a:r>
          <a:r>
            <a:rPr lang="en-US" sz="1400" dirty="0"/>
            <a:t> (</a:t>
          </a:r>
          <a:r>
            <a:rPr lang="en-US" sz="1400" dirty="0" err="1"/>
            <a:t>tamu</a:t>
          </a:r>
          <a:r>
            <a:rPr lang="en-US" sz="1400" dirty="0"/>
            <a:t> hotel, </a:t>
          </a:r>
          <a:r>
            <a:rPr lang="en-US" sz="1400" dirty="0" err="1"/>
            <a:t>pihak</a:t>
          </a:r>
          <a:r>
            <a:rPr lang="en-US" sz="1400" dirty="0"/>
            <a:t> donor, </a:t>
          </a:r>
          <a:r>
            <a:rPr lang="en-US" sz="1400" dirty="0" err="1"/>
            <a:t>kalangan</a:t>
          </a:r>
          <a:r>
            <a:rPr lang="en-US" sz="1400" dirty="0"/>
            <a:t> </a:t>
          </a:r>
          <a:r>
            <a:rPr lang="en-US" sz="1400" dirty="0" err="1"/>
            <a:t>peduli</a:t>
          </a:r>
          <a:r>
            <a:rPr lang="en-US" sz="1400" dirty="0"/>
            <a:t> lain, </a:t>
          </a:r>
          <a:r>
            <a:rPr lang="en-US" sz="1400" dirty="0" err="1"/>
            <a:t>dll</a:t>
          </a:r>
          <a:r>
            <a:rPr lang="en-US" sz="1400" dirty="0"/>
            <a:t>)</a:t>
          </a:r>
        </a:p>
      </dgm:t>
    </dgm:pt>
    <dgm:pt modelId="{B8CCE01D-9995-47BB-B635-116137C3F168}" type="parTrans" cxnId="{B1E4760A-FE60-40F0-9C77-44520AB79C6B}">
      <dgm:prSet/>
      <dgm:spPr/>
      <dgm:t>
        <a:bodyPr/>
        <a:lstStyle/>
        <a:p>
          <a:endParaRPr lang="en-US" sz="1400"/>
        </a:p>
      </dgm:t>
    </dgm:pt>
    <dgm:pt modelId="{A5BBF141-0661-4026-8051-1B6180DB6E87}" type="sibTrans" cxnId="{B1E4760A-FE60-40F0-9C77-44520AB79C6B}">
      <dgm:prSet/>
      <dgm:spPr/>
      <dgm:t>
        <a:bodyPr/>
        <a:lstStyle/>
        <a:p>
          <a:endParaRPr lang="en-US" sz="1400"/>
        </a:p>
      </dgm:t>
    </dgm:pt>
    <dgm:pt modelId="{7C23B07C-F77A-42A0-A6F4-132E9E3608E1}">
      <dgm:prSet phldrT="[Text]" custT="1"/>
      <dgm:spPr>
        <a:solidFill>
          <a:schemeClr val="accent1">
            <a:lumMod val="50000"/>
            <a:alpha val="50000"/>
          </a:schemeClr>
        </a:solidFill>
      </dgm:spPr>
      <dgm:t>
        <a:bodyPr/>
        <a:lstStyle/>
        <a:p>
          <a:endParaRPr lang="en-US" sz="1200">
            <a:solidFill>
              <a:schemeClr val="tx1"/>
            </a:solidFill>
          </a:endParaRPr>
        </a:p>
        <a:p>
          <a:r>
            <a:rPr lang="en-US" sz="1300">
              <a:solidFill>
                <a:schemeClr val="bg1"/>
              </a:solidFill>
            </a:rPr>
            <a:t>Mandatory </a:t>
          </a:r>
          <a:r>
            <a:rPr lang="en-US" sz="1300" dirty="0">
              <a:solidFill>
                <a:schemeClr val="bg1"/>
              </a:solidFill>
            </a:rPr>
            <a:t>(</a:t>
          </a:r>
          <a:r>
            <a:rPr lang="en-US" sz="1300" dirty="0" err="1">
              <a:solidFill>
                <a:schemeClr val="bg1"/>
              </a:solidFill>
            </a:rPr>
            <a:t>Diwajibkan</a:t>
          </a:r>
          <a:r>
            <a:rPr lang="en-US" sz="1300" dirty="0">
              <a:solidFill>
                <a:schemeClr val="bg1"/>
              </a:solidFill>
            </a:rPr>
            <a:t> </a:t>
          </a:r>
          <a:r>
            <a:rPr lang="en-US" sz="1300" dirty="0" err="1">
              <a:solidFill>
                <a:schemeClr val="bg1"/>
              </a:solidFill>
            </a:rPr>
            <a:t>oleh</a:t>
          </a:r>
          <a:r>
            <a:rPr lang="en-US" sz="1300" dirty="0">
              <a:solidFill>
                <a:schemeClr val="bg1"/>
              </a:solidFill>
            </a:rPr>
            <a:t> </a:t>
          </a:r>
          <a:r>
            <a:rPr lang="en-US" sz="1300" dirty="0" err="1">
              <a:solidFill>
                <a:schemeClr val="bg1"/>
              </a:solidFill>
            </a:rPr>
            <a:t>Peraturan</a:t>
          </a:r>
          <a:r>
            <a:rPr lang="en-US" sz="1300" dirty="0">
              <a:solidFill>
                <a:schemeClr val="bg1"/>
              </a:solidFill>
            </a:rPr>
            <a:t>)</a:t>
          </a:r>
        </a:p>
      </dgm:t>
    </dgm:pt>
    <dgm:pt modelId="{96826D58-013E-4544-9B42-F69A2CC58E6D}" type="parTrans" cxnId="{E79BAD50-90C3-432B-86D2-655FD75C082E}">
      <dgm:prSet/>
      <dgm:spPr/>
      <dgm:t>
        <a:bodyPr/>
        <a:lstStyle/>
        <a:p>
          <a:endParaRPr lang="en-US" sz="1400"/>
        </a:p>
      </dgm:t>
    </dgm:pt>
    <dgm:pt modelId="{B7E59F2B-69A7-4949-BCF4-596D7BC83C9D}" type="sibTrans" cxnId="{E79BAD50-90C3-432B-86D2-655FD75C082E}">
      <dgm:prSet/>
      <dgm:spPr/>
      <dgm:t>
        <a:bodyPr/>
        <a:lstStyle/>
        <a:p>
          <a:endParaRPr lang="en-US" sz="1400"/>
        </a:p>
      </dgm:t>
    </dgm:pt>
    <dgm:pt modelId="{F58E1DBB-B160-47F4-B800-A3CBF5320740}">
      <dgm:prSet phldrT="[Text]" custT="1"/>
      <dgm:spPr>
        <a:solidFill>
          <a:schemeClr val="accent1">
            <a:lumMod val="50000"/>
            <a:alpha val="50000"/>
          </a:schemeClr>
        </a:solidFill>
      </dgm:spPr>
      <dgm:t>
        <a:bodyPr/>
        <a:lstStyle/>
        <a:p>
          <a:r>
            <a:rPr lang="id-ID" sz="1300" dirty="0">
              <a:solidFill>
                <a:srgbClr val="FFFF00"/>
              </a:solidFill>
            </a:rPr>
            <a:t>Kontribusi </a:t>
          </a:r>
          <a:r>
            <a:rPr lang="en-US" sz="1300" dirty="0" err="1">
              <a:solidFill>
                <a:srgbClr val="FFFF00"/>
              </a:solidFill>
            </a:rPr>
            <a:t>Pelanggan</a:t>
          </a:r>
          <a:r>
            <a:rPr lang="en-US" sz="1300" dirty="0">
              <a:solidFill>
                <a:srgbClr val="FFFF00"/>
              </a:solidFill>
            </a:rPr>
            <a:t> air </a:t>
          </a:r>
          <a:r>
            <a:rPr lang="en-US" sz="1300" dirty="0" err="1">
              <a:solidFill>
                <a:srgbClr val="FFFF00"/>
              </a:solidFill>
            </a:rPr>
            <a:t>minum</a:t>
          </a:r>
          <a:r>
            <a:rPr lang="en-US" sz="1300" dirty="0">
              <a:solidFill>
                <a:srgbClr val="FFFF00"/>
              </a:solidFill>
            </a:rPr>
            <a:t> PDAM</a:t>
          </a:r>
        </a:p>
      </dgm:t>
    </dgm:pt>
    <dgm:pt modelId="{7572A35C-A648-4BD3-9B2B-11F2BBA2AC8F}" type="parTrans" cxnId="{084A9068-9BF2-4744-B7E4-B1DFE4B05593}">
      <dgm:prSet/>
      <dgm:spPr/>
      <dgm:t>
        <a:bodyPr/>
        <a:lstStyle/>
        <a:p>
          <a:endParaRPr lang="en-US" sz="1400"/>
        </a:p>
      </dgm:t>
    </dgm:pt>
    <dgm:pt modelId="{A6D31551-C8DC-40B4-81A0-960088BC7264}" type="sibTrans" cxnId="{084A9068-9BF2-4744-B7E4-B1DFE4B05593}">
      <dgm:prSet/>
      <dgm:spPr/>
      <dgm:t>
        <a:bodyPr/>
        <a:lstStyle/>
        <a:p>
          <a:endParaRPr lang="en-US" sz="1400"/>
        </a:p>
      </dgm:t>
    </dgm:pt>
    <dgm:pt modelId="{29D6DAF4-2859-46FE-BC29-4D50A79616B7}">
      <dgm:prSet phldrT="[Text]" custT="1"/>
      <dgm:spPr>
        <a:solidFill>
          <a:schemeClr val="accent1">
            <a:lumMod val="50000"/>
            <a:alpha val="50000"/>
          </a:schemeClr>
        </a:solidFill>
      </dgm:spPr>
      <dgm:t>
        <a:bodyPr/>
        <a:lstStyle/>
        <a:p>
          <a:r>
            <a:rPr lang="id-ID" sz="1300" dirty="0">
              <a:solidFill>
                <a:schemeClr val="bg1"/>
              </a:solidFill>
            </a:rPr>
            <a:t>Kontribusi </a:t>
          </a:r>
          <a:r>
            <a:rPr lang="en-US" sz="1300" dirty="0" err="1">
              <a:solidFill>
                <a:schemeClr val="bg1"/>
              </a:solidFill>
            </a:rPr>
            <a:t>pengunjung</a:t>
          </a:r>
          <a:r>
            <a:rPr lang="en-US" sz="1300" dirty="0">
              <a:solidFill>
                <a:schemeClr val="bg1"/>
              </a:solidFill>
            </a:rPr>
            <a:t> </a:t>
          </a:r>
          <a:r>
            <a:rPr lang="en-US" sz="1300" dirty="0" err="1">
              <a:solidFill>
                <a:schemeClr val="bg1"/>
              </a:solidFill>
            </a:rPr>
            <a:t>Obyek</a:t>
          </a:r>
          <a:r>
            <a:rPr lang="en-US" sz="1300" dirty="0">
              <a:solidFill>
                <a:schemeClr val="bg1"/>
              </a:solidFill>
            </a:rPr>
            <a:t> </a:t>
          </a:r>
          <a:r>
            <a:rPr lang="en-US" sz="1300" dirty="0" err="1">
              <a:solidFill>
                <a:schemeClr val="bg1"/>
              </a:solidFill>
            </a:rPr>
            <a:t>Wisata</a:t>
          </a:r>
          <a:r>
            <a:rPr lang="en-US" sz="1300" dirty="0">
              <a:solidFill>
                <a:schemeClr val="bg1"/>
              </a:solidFill>
            </a:rPr>
            <a:t>, </a:t>
          </a:r>
          <a:r>
            <a:rPr lang="en-US" sz="1300" dirty="0" err="1">
              <a:solidFill>
                <a:schemeClr val="bg1"/>
              </a:solidFill>
            </a:rPr>
            <a:t>usaha</a:t>
          </a:r>
          <a:r>
            <a:rPr lang="en-US" sz="1300" dirty="0">
              <a:solidFill>
                <a:schemeClr val="bg1"/>
              </a:solidFill>
            </a:rPr>
            <a:t> </a:t>
          </a:r>
          <a:r>
            <a:rPr lang="en-US" sz="1300" dirty="0" err="1">
              <a:solidFill>
                <a:schemeClr val="bg1"/>
              </a:solidFill>
            </a:rPr>
            <a:t>berbasis</a:t>
          </a:r>
          <a:r>
            <a:rPr lang="en-US" sz="1300" dirty="0">
              <a:solidFill>
                <a:schemeClr val="bg1"/>
              </a:solidFill>
            </a:rPr>
            <a:t> </a:t>
          </a:r>
          <a:r>
            <a:rPr lang="en-US" sz="1300" dirty="0" err="1">
              <a:solidFill>
                <a:schemeClr val="bg1"/>
              </a:solidFill>
            </a:rPr>
            <a:t>jasa</a:t>
          </a:r>
          <a:r>
            <a:rPr lang="en-US" sz="1300" dirty="0">
              <a:solidFill>
                <a:schemeClr val="bg1"/>
              </a:solidFill>
            </a:rPr>
            <a:t> </a:t>
          </a:r>
          <a:r>
            <a:rPr lang="en-US" sz="1300" dirty="0" err="1">
              <a:solidFill>
                <a:schemeClr val="bg1"/>
              </a:solidFill>
            </a:rPr>
            <a:t>lingkungan</a:t>
          </a:r>
          <a:r>
            <a:rPr lang="en-US" sz="1300" dirty="0">
              <a:solidFill>
                <a:schemeClr val="bg1"/>
              </a:solidFill>
            </a:rPr>
            <a:t> </a:t>
          </a:r>
          <a:r>
            <a:rPr lang="en-US" sz="1300" dirty="0" err="1">
              <a:solidFill>
                <a:schemeClr val="bg1"/>
              </a:solidFill>
            </a:rPr>
            <a:t>lainnya</a:t>
          </a:r>
          <a:endParaRPr lang="en-US" sz="1300" dirty="0">
            <a:solidFill>
              <a:schemeClr val="bg1"/>
            </a:solidFill>
          </a:endParaRPr>
        </a:p>
      </dgm:t>
    </dgm:pt>
    <dgm:pt modelId="{5B9388E5-D889-45FA-9AF4-14491C4E7E61}" type="parTrans" cxnId="{5E598CB9-10CD-4ED0-8E54-99B5FB7025A6}">
      <dgm:prSet/>
      <dgm:spPr/>
      <dgm:t>
        <a:bodyPr/>
        <a:lstStyle/>
        <a:p>
          <a:endParaRPr lang="en-US" sz="1400"/>
        </a:p>
      </dgm:t>
    </dgm:pt>
    <dgm:pt modelId="{A15C6F99-F18D-4BF6-9304-94A0D5D8798D}" type="sibTrans" cxnId="{5E598CB9-10CD-4ED0-8E54-99B5FB7025A6}">
      <dgm:prSet/>
      <dgm:spPr/>
      <dgm:t>
        <a:bodyPr/>
        <a:lstStyle/>
        <a:p>
          <a:endParaRPr lang="en-US" sz="1400"/>
        </a:p>
      </dgm:t>
    </dgm:pt>
    <dgm:pt modelId="{AE5A606C-75BD-41A5-BB86-E67C6E4E3C9A}">
      <dgm:prSet phldrT="[Text]" custT="1"/>
      <dgm:spPr>
        <a:solidFill>
          <a:schemeClr val="accent1">
            <a:lumMod val="50000"/>
            <a:alpha val="50000"/>
          </a:schemeClr>
        </a:solidFill>
      </dgm:spPr>
      <dgm:t>
        <a:bodyPr/>
        <a:lstStyle/>
        <a:p>
          <a:endParaRPr lang="en-US" sz="1200" dirty="0"/>
        </a:p>
      </dgm:t>
    </dgm:pt>
    <dgm:pt modelId="{ADD37C1A-5189-47D7-BA9D-76ABB4CD5202}" type="sibTrans" cxnId="{859A1C09-34FC-4762-AB31-1FC5309610D5}">
      <dgm:prSet/>
      <dgm:spPr/>
      <dgm:t>
        <a:bodyPr/>
        <a:lstStyle/>
        <a:p>
          <a:endParaRPr lang="id-ID" sz="1400"/>
        </a:p>
      </dgm:t>
    </dgm:pt>
    <dgm:pt modelId="{20CE4C57-F318-4355-91FC-2D200B7EA1FB}" type="parTrans" cxnId="{859A1C09-34FC-4762-AB31-1FC5309610D5}">
      <dgm:prSet/>
      <dgm:spPr/>
      <dgm:t>
        <a:bodyPr/>
        <a:lstStyle/>
        <a:p>
          <a:endParaRPr lang="id-ID" sz="1400"/>
        </a:p>
      </dgm:t>
    </dgm:pt>
    <dgm:pt modelId="{3D0BA724-1394-4F32-8588-BE1B66994753}">
      <dgm:prSet phldrT="[Text]" custT="1"/>
      <dgm:spPr>
        <a:solidFill>
          <a:schemeClr val="accent1">
            <a:lumMod val="50000"/>
            <a:alpha val="50000"/>
          </a:schemeClr>
        </a:solidFill>
      </dgm:spPr>
      <dgm:t>
        <a:bodyPr/>
        <a:lstStyle/>
        <a:p>
          <a:r>
            <a:rPr lang="id-ID" sz="1300" dirty="0">
              <a:solidFill>
                <a:schemeClr val="bg1"/>
              </a:solidFill>
            </a:rPr>
            <a:t>Kontribusi </a:t>
          </a:r>
          <a:r>
            <a:rPr lang="en-US" sz="1300" dirty="0" err="1">
              <a:solidFill>
                <a:schemeClr val="bg1"/>
              </a:solidFill>
            </a:rPr>
            <a:t>Pengguna</a:t>
          </a:r>
          <a:r>
            <a:rPr lang="en-US" sz="1300" dirty="0">
              <a:solidFill>
                <a:schemeClr val="bg1"/>
              </a:solidFill>
            </a:rPr>
            <a:t> Air</a:t>
          </a:r>
          <a:r>
            <a:rPr lang="id-ID" sz="1300" dirty="0">
              <a:solidFill>
                <a:schemeClr val="bg1"/>
              </a:solidFill>
            </a:rPr>
            <a:t> komersil</a:t>
          </a:r>
          <a:endParaRPr lang="en-US" sz="1300" dirty="0">
            <a:solidFill>
              <a:schemeClr val="bg1"/>
            </a:solidFill>
          </a:endParaRPr>
        </a:p>
      </dgm:t>
    </dgm:pt>
    <dgm:pt modelId="{DA381249-0EAB-46EE-9E8C-2A3F05076131}" type="parTrans" cxnId="{90579022-E6F9-43C4-BD6C-68CED44A5950}">
      <dgm:prSet/>
      <dgm:spPr/>
      <dgm:t>
        <a:bodyPr/>
        <a:lstStyle/>
        <a:p>
          <a:endParaRPr lang="id-ID" sz="1400"/>
        </a:p>
      </dgm:t>
    </dgm:pt>
    <dgm:pt modelId="{37D32E35-BDBB-4CE2-B81E-6EA2D19F67D5}" type="sibTrans" cxnId="{90579022-E6F9-43C4-BD6C-68CED44A5950}">
      <dgm:prSet/>
      <dgm:spPr/>
      <dgm:t>
        <a:bodyPr/>
        <a:lstStyle/>
        <a:p>
          <a:endParaRPr lang="id-ID" sz="1400"/>
        </a:p>
      </dgm:t>
    </dgm:pt>
    <dgm:pt modelId="{082DC6BF-B43A-4D5E-8003-2CCA87D2C88D}">
      <dgm:prSet phldrT="[Text]" custT="1"/>
      <dgm:spPr>
        <a:solidFill>
          <a:schemeClr val="accent1">
            <a:lumMod val="50000"/>
            <a:alpha val="50000"/>
          </a:schemeClr>
        </a:solidFill>
      </dgm:spPr>
      <dgm:t>
        <a:bodyPr/>
        <a:lstStyle/>
        <a:p>
          <a:r>
            <a:rPr lang="id-ID" sz="1300" dirty="0">
              <a:solidFill>
                <a:schemeClr val="bg1"/>
              </a:solidFill>
            </a:rPr>
            <a:t>Kontribusi </a:t>
          </a:r>
          <a:r>
            <a:rPr lang="en-US" sz="1300" dirty="0" err="1">
              <a:solidFill>
                <a:schemeClr val="bg1"/>
              </a:solidFill>
            </a:rPr>
            <a:t>Pengusaha</a:t>
          </a:r>
          <a:r>
            <a:rPr lang="en-US" sz="1300" dirty="0">
              <a:solidFill>
                <a:schemeClr val="bg1"/>
              </a:solidFill>
            </a:rPr>
            <a:t> Air </a:t>
          </a:r>
          <a:r>
            <a:rPr lang="en-US" sz="1300" dirty="0" err="1">
              <a:solidFill>
                <a:schemeClr val="bg1"/>
              </a:solidFill>
            </a:rPr>
            <a:t>Kemasan</a:t>
          </a:r>
          <a:endParaRPr lang="en-US" sz="1300" dirty="0">
            <a:solidFill>
              <a:schemeClr val="bg1"/>
            </a:solidFill>
          </a:endParaRPr>
        </a:p>
      </dgm:t>
    </dgm:pt>
    <dgm:pt modelId="{CD76202B-1C4D-447D-A6B1-C9EA113A197E}" type="parTrans" cxnId="{01B2C864-0F73-4DE7-82F5-95C162802393}">
      <dgm:prSet/>
      <dgm:spPr/>
      <dgm:t>
        <a:bodyPr/>
        <a:lstStyle/>
        <a:p>
          <a:endParaRPr lang="id-ID" sz="1400"/>
        </a:p>
      </dgm:t>
    </dgm:pt>
    <dgm:pt modelId="{BBB8F8DB-EE84-4FA3-80A3-1AFDD8C7C38C}" type="sibTrans" cxnId="{01B2C864-0F73-4DE7-82F5-95C162802393}">
      <dgm:prSet/>
      <dgm:spPr/>
      <dgm:t>
        <a:bodyPr/>
        <a:lstStyle/>
        <a:p>
          <a:endParaRPr lang="id-ID" sz="1400"/>
        </a:p>
      </dgm:t>
    </dgm:pt>
    <dgm:pt modelId="{23743DA3-090D-4471-9CBE-1E6CC4478180}" type="pres">
      <dgm:prSet presAssocID="{86098401-203A-4938-A29B-489BFA361CD6}" presName="linear" presStyleCnt="0">
        <dgm:presLayoutVars>
          <dgm:dir/>
          <dgm:resizeHandles val="exact"/>
        </dgm:presLayoutVars>
      </dgm:prSet>
      <dgm:spPr/>
    </dgm:pt>
    <dgm:pt modelId="{71628E4A-09EF-44A0-AA70-BE182177EF6F}" type="pres">
      <dgm:prSet presAssocID="{0CC67B56-2D29-4C37-8753-DA08A692BA82}" presName="comp" presStyleCnt="0"/>
      <dgm:spPr/>
    </dgm:pt>
    <dgm:pt modelId="{E71F4324-BFF1-45B5-B5D3-7E9B3B5AF8C4}" type="pres">
      <dgm:prSet presAssocID="{0CC67B56-2D29-4C37-8753-DA08A692BA82}" presName="box" presStyleLbl="node1" presStyleIdx="0" presStyleCnt="2" custScaleX="77778"/>
      <dgm:spPr/>
    </dgm:pt>
    <dgm:pt modelId="{F4894E4C-BC04-4175-81F6-A656DDC5195F}" type="pres">
      <dgm:prSet presAssocID="{0CC67B56-2D29-4C37-8753-DA08A692BA82}" presName="img" presStyleLbl="fgImgPlace1" presStyleIdx="0" presStyleCnt="2" custLinFactNeighborX="-8025" custLinFactNeighborY="-1731"/>
      <dgm:spPr>
        <a:blipFill rotWithShape="0">
          <a:blip xmlns:r="http://schemas.openxmlformats.org/officeDocument/2006/relationships" r:embed="rId1"/>
          <a:stretch>
            <a:fillRect/>
          </a:stretch>
        </a:blipFill>
      </dgm:spPr>
    </dgm:pt>
    <dgm:pt modelId="{78F9E113-CFE2-4E33-9084-E446EF657A6A}" type="pres">
      <dgm:prSet presAssocID="{0CC67B56-2D29-4C37-8753-DA08A692BA82}" presName="text" presStyleLbl="node1" presStyleIdx="0" presStyleCnt="2">
        <dgm:presLayoutVars>
          <dgm:bulletEnabled val="1"/>
        </dgm:presLayoutVars>
      </dgm:prSet>
      <dgm:spPr/>
    </dgm:pt>
    <dgm:pt modelId="{562634FE-6001-4002-9B33-348BB13E746E}" type="pres">
      <dgm:prSet presAssocID="{9CA4FA14-838A-48C2-9FA2-707B97E75BF4}" presName="spacer" presStyleCnt="0"/>
      <dgm:spPr/>
    </dgm:pt>
    <dgm:pt modelId="{8638F79E-DF15-41BD-9AB8-6E4AF0F41640}" type="pres">
      <dgm:prSet presAssocID="{7C23B07C-F77A-42A0-A6F4-132E9E3608E1}" presName="comp" presStyleCnt="0"/>
      <dgm:spPr/>
    </dgm:pt>
    <dgm:pt modelId="{D8D9A3A2-6EFE-4BA3-9BD4-4CF81865E8B5}" type="pres">
      <dgm:prSet presAssocID="{7C23B07C-F77A-42A0-A6F4-132E9E3608E1}" presName="box" presStyleLbl="node1" presStyleIdx="1" presStyleCnt="2" custScaleX="80969" custLinFactNeighborY="3385"/>
      <dgm:spPr/>
    </dgm:pt>
    <dgm:pt modelId="{63DB4C3D-5956-49D9-847B-0B3AD4E66358}" type="pres">
      <dgm:prSet presAssocID="{7C23B07C-F77A-42A0-A6F4-132E9E3608E1}" presName="img" presStyleLbl="fgImgPlace1" presStyleIdx="1" presStyleCnt="2" custLinFactNeighborX="-7407" custLinFactNeighborY="-1641"/>
      <dgm:spPr>
        <a:blipFill rotWithShape="0">
          <a:blip xmlns:r="http://schemas.openxmlformats.org/officeDocument/2006/relationships" r:embed="rId2"/>
          <a:stretch>
            <a:fillRect/>
          </a:stretch>
        </a:blipFill>
      </dgm:spPr>
    </dgm:pt>
    <dgm:pt modelId="{255294B7-E89D-43A3-83EC-9E822AE46C66}" type="pres">
      <dgm:prSet presAssocID="{7C23B07C-F77A-42A0-A6F4-132E9E3608E1}" presName="text" presStyleLbl="node1" presStyleIdx="1" presStyleCnt="2">
        <dgm:presLayoutVars>
          <dgm:bulletEnabled val="1"/>
        </dgm:presLayoutVars>
      </dgm:prSet>
      <dgm:spPr/>
    </dgm:pt>
  </dgm:ptLst>
  <dgm:cxnLst>
    <dgm:cxn modelId="{2D008308-2CE1-4896-B1AA-73ED58248A6B}" type="presOf" srcId="{E7B38FF6-158C-4BE2-84FF-24BC1CC5B595}" destId="{78F9E113-CFE2-4E33-9084-E446EF657A6A}" srcOrd="1" destOrd="1" presId="urn:microsoft.com/office/officeart/2005/8/layout/vList4#1"/>
    <dgm:cxn modelId="{859A1C09-34FC-4762-AB31-1FC5309610D5}" srcId="{7C23B07C-F77A-42A0-A6F4-132E9E3608E1}" destId="{AE5A606C-75BD-41A5-BB86-E67C6E4E3C9A}" srcOrd="4" destOrd="0" parTransId="{20CE4C57-F318-4355-91FC-2D200B7EA1FB}" sibTransId="{ADD37C1A-5189-47D7-BA9D-76ABB4CD5202}"/>
    <dgm:cxn modelId="{B1E4760A-FE60-40F0-9C77-44520AB79C6B}" srcId="{0CC67B56-2D29-4C37-8753-DA08A692BA82}" destId="{ED53528E-363D-426E-AEDC-57E8FD49BCA7}" srcOrd="1" destOrd="0" parTransId="{B8CCE01D-9995-47BB-B635-116137C3F168}" sibTransId="{A5BBF141-0661-4026-8051-1B6180DB6E87}"/>
    <dgm:cxn modelId="{07A1A114-9F61-4981-B752-73DB7E289716}" type="presOf" srcId="{29D6DAF4-2859-46FE-BC29-4D50A79616B7}" destId="{255294B7-E89D-43A3-83EC-9E822AE46C66}" srcOrd="1" destOrd="4" presId="urn:microsoft.com/office/officeart/2005/8/layout/vList4#1"/>
    <dgm:cxn modelId="{03C1FC18-6A15-443E-8535-D4FC9AF6B5A6}" type="presOf" srcId="{082DC6BF-B43A-4D5E-8003-2CCA87D2C88D}" destId="{D8D9A3A2-6EFE-4BA3-9BD4-4CF81865E8B5}" srcOrd="0" destOrd="3" presId="urn:microsoft.com/office/officeart/2005/8/layout/vList4#1"/>
    <dgm:cxn modelId="{90579022-E6F9-43C4-BD6C-68CED44A5950}" srcId="{7C23B07C-F77A-42A0-A6F4-132E9E3608E1}" destId="{3D0BA724-1394-4F32-8588-BE1B66994753}" srcOrd="1" destOrd="0" parTransId="{DA381249-0EAB-46EE-9E8C-2A3F05076131}" sibTransId="{37D32E35-BDBB-4CE2-B81E-6EA2D19F67D5}"/>
    <dgm:cxn modelId="{5ED69126-78A5-42A2-B076-67EAB8941897}" type="presOf" srcId="{0CC67B56-2D29-4C37-8753-DA08A692BA82}" destId="{E71F4324-BFF1-45B5-B5D3-7E9B3B5AF8C4}" srcOrd="0" destOrd="0" presId="urn:microsoft.com/office/officeart/2005/8/layout/vList4#1"/>
    <dgm:cxn modelId="{83157E27-2C61-446C-AC6C-F5B8DB445229}" type="presOf" srcId="{29D6DAF4-2859-46FE-BC29-4D50A79616B7}" destId="{D8D9A3A2-6EFE-4BA3-9BD4-4CF81865E8B5}" srcOrd="0" destOrd="4" presId="urn:microsoft.com/office/officeart/2005/8/layout/vList4#1"/>
    <dgm:cxn modelId="{C1C9B12B-C30B-4DD8-A23B-57729CF62A9E}" type="presOf" srcId="{7C23B07C-F77A-42A0-A6F4-132E9E3608E1}" destId="{255294B7-E89D-43A3-83EC-9E822AE46C66}" srcOrd="1" destOrd="0" presId="urn:microsoft.com/office/officeart/2005/8/layout/vList4#1"/>
    <dgm:cxn modelId="{01B2C864-0F73-4DE7-82F5-95C162802393}" srcId="{7C23B07C-F77A-42A0-A6F4-132E9E3608E1}" destId="{082DC6BF-B43A-4D5E-8003-2CCA87D2C88D}" srcOrd="2" destOrd="0" parTransId="{CD76202B-1C4D-447D-A6B1-C9EA113A197E}" sibTransId="{BBB8F8DB-EE84-4FA3-80A3-1AFDD8C7C38C}"/>
    <dgm:cxn modelId="{084A9068-9BF2-4744-B7E4-B1DFE4B05593}" srcId="{7C23B07C-F77A-42A0-A6F4-132E9E3608E1}" destId="{F58E1DBB-B160-47F4-B800-A3CBF5320740}" srcOrd="0" destOrd="0" parTransId="{7572A35C-A648-4BD3-9B2B-11F2BBA2AC8F}" sibTransId="{A6D31551-C8DC-40B4-81A0-960088BC7264}"/>
    <dgm:cxn modelId="{E79BAD50-90C3-432B-86D2-655FD75C082E}" srcId="{86098401-203A-4938-A29B-489BFA361CD6}" destId="{7C23B07C-F77A-42A0-A6F4-132E9E3608E1}" srcOrd="1" destOrd="0" parTransId="{96826D58-013E-4544-9B42-F69A2CC58E6D}" sibTransId="{B7E59F2B-69A7-4949-BCF4-596D7BC83C9D}"/>
    <dgm:cxn modelId="{36320781-56DE-4FE3-8C54-53366550EDB5}" type="presOf" srcId="{ED53528E-363D-426E-AEDC-57E8FD49BCA7}" destId="{78F9E113-CFE2-4E33-9084-E446EF657A6A}" srcOrd="1" destOrd="2" presId="urn:microsoft.com/office/officeart/2005/8/layout/vList4#1"/>
    <dgm:cxn modelId="{41A24682-3112-476C-B9DE-279DCEC189E0}" type="presOf" srcId="{0CC67B56-2D29-4C37-8753-DA08A692BA82}" destId="{78F9E113-CFE2-4E33-9084-E446EF657A6A}" srcOrd="1" destOrd="0" presId="urn:microsoft.com/office/officeart/2005/8/layout/vList4#1"/>
    <dgm:cxn modelId="{6BC4D991-C28C-46EE-AF7B-CE9CEA598DD6}" type="presOf" srcId="{F58E1DBB-B160-47F4-B800-A3CBF5320740}" destId="{D8D9A3A2-6EFE-4BA3-9BD4-4CF81865E8B5}" srcOrd="0" destOrd="1" presId="urn:microsoft.com/office/officeart/2005/8/layout/vList4#1"/>
    <dgm:cxn modelId="{B6DAC599-26DC-40F8-8361-09E2428EC063}" type="presOf" srcId="{3D0BA724-1394-4F32-8588-BE1B66994753}" destId="{D8D9A3A2-6EFE-4BA3-9BD4-4CF81865E8B5}" srcOrd="0" destOrd="2" presId="urn:microsoft.com/office/officeart/2005/8/layout/vList4#1"/>
    <dgm:cxn modelId="{E88EC5AE-4208-4FD4-ACAE-02F09DF7E541}" type="presOf" srcId="{E7B38FF6-158C-4BE2-84FF-24BC1CC5B595}" destId="{E71F4324-BFF1-45B5-B5D3-7E9B3B5AF8C4}" srcOrd="0" destOrd="1" presId="urn:microsoft.com/office/officeart/2005/8/layout/vList4#1"/>
    <dgm:cxn modelId="{43333AB6-5259-4FCE-9B63-327C405146C0}" type="presOf" srcId="{F58E1DBB-B160-47F4-B800-A3CBF5320740}" destId="{255294B7-E89D-43A3-83EC-9E822AE46C66}" srcOrd="1" destOrd="1" presId="urn:microsoft.com/office/officeart/2005/8/layout/vList4#1"/>
    <dgm:cxn modelId="{43EB9DB7-1C71-4DC5-8593-E1BA77AEADDC}" type="presOf" srcId="{082DC6BF-B43A-4D5E-8003-2CCA87D2C88D}" destId="{255294B7-E89D-43A3-83EC-9E822AE46C66}" srcOrd="1" destOrd="3" presId="urn:microsoft.com/office/officeart/2005/8/layout/vList4#1"/>
    <dgm:cxn modelId="{5E598CB9-10CD-4ED0-8E54-99B5FB7025A6}" srcId="{7C23B07C-F77A-42A0-A6F4-132E9E3608E1}" destId="{29D6DAF4-2859-46FE-BC29-4D50A79616B7}" srcOrd="3" destOrd="0" parTransId="{5B9388E5-D889-45FA-9AF4-14491C4E7E61}" sibTransId="{A15C6F99-F18D-4BF6-9304-94A0D5D8798D}"/>
    <dgm:cxn modelId="{EAF4ABBF-524F-4284-A97D-5058127B8D12}" srcId="{0CC67B56-2D29-4C37-8753-DA08A692BA82}" destId="{E7B38FF6-158C-4BE2-84FF-24BC1CC5B595}" srcOrd="0" destOrd="0" parTransId="{EE5107AF-DB71-4A5D-AAB3-4E45CE39EE53}" sibTransId="{A5098EEE-7F15-4CD8-B5FB-DDDDE50F70B4}"/>
    <dgm:cxn modelId="{3820E1C2-7C9C-49C3-B9AA-96A49633240C}" type="presOf" srcId="{ED53528E-363D-426E-AEDC-57E8FD49BCA7}" destId="{E71F4324-BFF1-45B5-B5D3-7E9B3B5AF8C4}" srcOrd="0" destOrd="2" presId="urn:microsoft.com/office/officeart/2005/8/layout/vList4#1"/>
    <dgm:cxn modelId="{068CE0C3-FF54-47B1-AC7E-54207B675DE2}" srcId="{86098401-203A-4938-A29B-489BFA361CD6}" destId="{0CC67B56-2D29-4C37-8753-DA08A692BA82}" srcOrd="0" destOrd="0" parTransId="{0C5AA383-C42D-47E3-AA98-5781AC2FBE54}" sibTransId="{9CA4FA14-838A-48C2-9FA2-707B97E75BF4}"/>
    <dgm:cxn modelId="{72F56BD8-3378-4870-A8F3-D0622E45D087}" type="presOf" srcId="{AE5A606C-75BD-41A5-BB86-E67C6E4E3C9A}" destId="{255294B7-E89D-43A3-83EC-9E822AE46C66}" srcOrd="1" destOrd="5" presId="urn:microsoft.com/office/officeart/2005/8/layout/vList4#1"/>
    <dgm:cxn modelId="{F68ADADE-6C70-4AA7-B63A-42C5DCC7DB08}" type="presOf" srcId="{3D0BA724-1394-4F32-8588-BE1B66994753}" destId="{255294B7-E89D-43A3-83EC-9E822AE46C66}" srcOrd="1" destOrd="2" presId="urn:microsoft.com/office/officeart/2005/8/layout/vList4#1"/>
    <dgm:cxn modelId="{BF5C3CEE-0FF2-48A7-9913-14EC7D7258FD}" type="presOf" srcId="{86098401-203A-4938-A29B-489BFA361CD6}" destId="{23743DA3-090D-4471-9CBE-1E6CC4478180}" srcOrd="0" destOrd="0" presId="urn:microsoft.com/office/officeart/2005/8/layout/vList4#1"/>
    <dgm:cxn modelId="{CDA814F0-2EDA-4EF1-B4E9-A2E9712C06B4}" type="presOf" srcId="{7C23B07C-F77A-42A0-A6F4-132E9E3608E1}" destId="{D8D9A3A2-6EFE-4BA3-9BD4-4CF81865E8B5}" srcOrd="0" destOrd="0" presId="urn:microsoft.com/office/officeart/2005/8/layout/vList4#1"/>
    <dgm:cxn modelId="{510734F1-9B1E-4253-A4CD-6FB98BA9465A}" type="presOf" srcId="{AE5A606C-75BD-41A5-BB86-E67C6E4E3C9A}" destId="{D8D9A3A2-6EFE-4BA3-9BD4-4CF81865E8B5}" srcOrd="0" destOrd="5" presId="urn:microsoft.com/office/officeart/2005/8/layout/vList4#1"/>
    <dgm:cxn modelId="{1482F89F-6D91-4BF0-98D6-8E92DC8773F0}" type="presParOf" srcId="{23743DA3-090D-4471-9CBE-1E6CC4478180}" destId="{71628E4A-09EF-44A0-AA70-BE182177EF6F}" srcOrd="0" destOrd="0" presId="urn:microsoft.com/office/officeart/2005/8/layout/vList4#1"/>
    <dgm:cxn modelId="{C72F58C7-6729-4E2B-BE44-EB0A87CA63BE}" type="presParOf" srcId="{71628E4A-09EF-44A0-AA70-BE182177EF6F}" destId="{E71F4324-BFF1-45B5-B5D3-7E9B3B5AF8C4}" srcOrd="0" destOrd="0" presId="urn:microsoft.com/office/officeart/2005/8/layout/vList4#1"/>
    <dgm:cxn modelId="{D323153A-D140-49A0-A9DE-9EC8411F7E39}" type="presParOf" srcId="{71628E4A-09EF-44A0-AA70-BE182177EF6F}" destId="{F4894E4C-BC04-4175-81F6-A656DDC5195F}" srcOrd="1" destOrd="0" presId="urn:microsoft.com/office/officeart/2005/8/layout/vList4#1"/>
    <dgm:cxn modelId="{01518DDF-FAF4-4EAD-A8A5-364E6C80B6BA}" type="presParOf" srcId="{71628E4A-09EF-44A0-AA70-BE182177EF6F}" destId="{78F9E113-CFE2-4E33-9084-E446EF657A6A}" srcOrd="2" destOrd="0" presId="urn:microsoft.com/office/officeart/2005/8/layout/vList4#1"/>
    <dgm:cxn modelId="{4DF50149-B11F-42E6-A5F2-13530FEDB1C8}" type="presParOf" srcId="{23743DA3-090D-4471-9CBE-1E6CC4478180}" destId="{562634FE-6001-4002-9B33-348BB13E746E}" srcOrd="1" destOrd="0" presId="urn:microsoft.com/office/officeart/2005/8/layout/vList4#1"/>
    <dgm:cxn modelId="{38844230-44E7-48AC-B216-D6A4E64E6DEE}" type="presParOf" srcId="{23743DA3-090D-4471-9CBE-1E6CC4478180}" destId="{8638F79E-DF15-41BD-9AB8-6E4AF0F41640}" srcOrd="2" destOrd="0" presId="urn:microsoft.com/office/officeart/2005/8/layout/vList4#1"/>
    <dgm:cxn modelId="{2B3874CB-F42E-4846-8C09-F3BAB8F1C64C}" type="presParOf" srcId="{8638F79E-DF15-41BD-9AB8-6E4AF0F41640}" destId="{D8D9A3A2-6EFE-4BA3-9BD4-4CF81865E8B5}" srcOrd="0" destOrd="0" presId="urn:microsoft.com/office/officeart/2005/8/layout/vList4#1"/>
    <dgm:cxn modelId="{C33757C1-F3E2-4500-B69F-C4E7AB8171E7}" type="presParOf" srcId="{8638F79E-DF15-41BD-9AB8-6E4AF0F41640}" destId="{63DB4C3D-5956-49D9-847B-0B3AD4E66358}" srcOrd="1" destOrd="0" presId="urn:microsoft.com/office/officeart/2005/8/layout/vList4#1"/>
    <dgm:cxn modelId="{03A4284E-891C-45F6-8BE7-68A1CB71C359}" type="presParOf" srcId="{8638F79E-DF15-41BD-9AB8-6E4AF0F41640}" destId="{255294B7-E89D-43A3-83EC-9E822AE46C66}"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01C7529-FF59-47D3-B7C9-4FC59E954BB0}" type="doc">
      <dgm:prSet loTypeId="urn:microsoft.com/office/officeart/2008/layout/LinedList" loCatId="list" qsTypeId="urn:microsoft.com/office/officeart/2005/8/quickstyle/simple2" qsCatId="simple" csTypeId="urn:microsoft.com/office/officeart/2005/8/colors/accent6_2" csCatId="accent6" phldr="1"/>
      <dgm:spPr/>
      <dgm:t>
        <a:bodyPr/>
        <a:lstStyle/>
        <a:p>
          <a:endParaRPr lang="en-US"/>
        </a:p>
      </dgm:t>
    </dgm:pt>
    <dgm:pt modelId="{5BF92165-05DC-4865-BABF-FFA6204C3A75}">
      <dgm:prSet/>
      <dgm:spPr/>
      <dgm:t>
        <a:bodyPr/>
        <a:lstStyle/>
        <a:p>
          <a:r>
            <a:rPr lang="en-US"/>
            <a:t>Sejak disyahkan UU No. 23 Tahun 2014 tentang Pemerintah Daerah, maka kewenangan pengelolaan jasa lingkungan ada di tingkat Provinsi. </a:t>
          </a:r>
        </a:p>
      </dgm:t>
    </dgm:pt>
    <dgm:pt modelId="{BEDD388C-D98A-4640-AF89-3D91FBAE54B2}" type="parTrans" cxnId="{762688DC-8F08-4A07-86E9-36772541B985}">
      <dgm:prSet/>
      <dgm:spPr/>
      <dgm:t>
        <a:bodyPr/>
        <a:lstStyle/>
        <a:p>
          <a:endParaRPr lang="en-US"/>
        </a:p>
      </dgm:t>
    </dgm:pt>
    <dgm:pt modelId="{021F1DC2-4FDB-4D8F-99CB-F221C386ECCF}" type="sibTrans" cxnId="{762688DC-8F08-4A07-86E9-36772541B985}">
      <dgm:prSet/>
      <dgm:spPr/>
      <dgm:t>
        <a:bodyPr/>
        <a:lstStyle/>
        <a:p>
          <a:endParaRPr lang="en-US"/>
        </a:p>
      </dgm:t>
    </dgm:pt>
    <dgm:pt modelId="{E5872012-1611-4948-8D3F-BED090E27D98}">
      <dgm:prSet/>
      <dgm:spPr/>
      <dgm:t>
        <a:bodyPr/>
        <a:lstStyle/>
        <a:p>
          <a:r>
            <a:rPr lang="en-ID"/>
            <a:t>Maka pada tahun 2019, Perda tentang Pengelolaan Jasa Lingkungan di cabut/tidak berlaku. </a:t>
          </a:r>
          <a:endParaRPr lang="en-US"/>
        </a:p>
      </dgm:t>
    </dgm:pt>
    <dgm:pt modelId="{695425D0-0BBD-489D-B9C7-1A0AF7B9DD84}" type="parTrans" cxnId="{201DFB64-2C95-46D5-8A83-720997EEE3DC}">
      <dgm:prSet/>
      <dgm:spPr/>
      <dgm:t>
        <a:bodyPr/>
        <a:lstStyle/>
        <a:p>
          <a:endParaRPr lang="en-US"/>
        </a:p>
      </dgm:t>
    </dgm:pt>
    <dgm:pt modelId="{CA6506BE-3816-40F7-B50D-89B5B9591EE0}" type="sibTrans" cxnId="{201DFB64-2C95-46D5-8A83-720997EEE3DC}">
      <dgm:prSet/>
      <dgm:spPr/>
      <dgm:t>
        <a:bodyPr/>
        <a:lstStyle/>
        <a:p>
          <a:endParaRPr lang="en-US"/>
        </a:p>
      </dgm:t>
    </dgm:pt>
    <dgm:pt modelId="{11A9BEB6-D3E0-46DC-A7B8-F6E582184190}">
      <dgm:prSet/>
      <dgm:spPr/>
      <dgm:t>
        <a:bodyPr/>
        <a:lstStyle/>
        <a:p>
          <a:r>
            <a:rPr lang="en-ID"/>
            <a:t>Sejak tidak berlakunya Perda, maka pungutan jasa lingkungan di PDAM juga dihentikan.  </a:t>
          </a:r>
          <a:endParaRPr lang="en-US"/>
        </a:p>
      </dgm:t>
    </dgm:pt>
    <dgm:pt modelId="{4F256DAF-1910-48E9-BA03-298880809877}" type="parTrans" cxnId="{7A32E297-0C02-46A7-831E-9112FA1BEA63}">
      <dgm:prSet/>
      <dgm:spPr/>
      <dgm:t>
        <a:bodyPr/>
        <a:lstStyle/>
        <a:p>
          <a:endParaRPr lang="en-US"/>
        </a:p>
      </dgm:t>
    </dgm:pt>
    <dgm:pt modelId="{BD739C5E-95D0-4D32-A4BD-E4086411B294}" type="sibTrans" cxnId="{7A32E297-0C02-46A7-831E-9112FA1BEA63}">
      <dgm:prSet/>
      <dgm:spPr/>
      <dgm:t>
        <a:bodyPr/>
        <a:lstStyle/>
        <a:p>
          <a:endParaRPr lang="en-US"/>
        </a:p>
      </dgm:t>
    </dgm:pt>
    <dgm:pt modelId="{E7720633-F7CF-4EDF-839F-E7089664C7D2}" type="pres">
      <dgm:prSet presAssocID="{101C7529-FF59-47D3-B7C9-4FC59E954BB0}" presName="vert0" presStyleCnt="0">
        <dgm:presLayoutVars>
          <dgm:dir/>
          <dgm:animOne val="branch"/>
          <dgm:animLvl val="lvl"/>
        </dgm:presLayoutVars>
      </dgm:prSet>
      <dgm:spPr/>
    </dgm:pt>
    <dgm:pt modelId="{4C8E5245-DEC8-47DE-BAA2-DC7F08AB2ADD}" type="pres">
      <dgm:prSet presAssocID="{5BF92165-05DC-4865-BABF-FFA6204C3A75}" presName="thickLine" presStyleLbl="alignNode1" presStyleIdx="0" presStyleCnt="3"/>
      <dgm:spPr/>
    </dgm:pt>
    <dgm:pt modelId="{BBA7538C-0827-4174-8746-5AA897AAB3F7}" type="pres">
      <dgm:prSet presAssocID="{5BF92165-05DC-4865-BABF-FFA6204C3A75}" presName="horz1" presStyleCnt="0"/>
      <dgm:spPr/>
    </dgm:pt>
    <dgm:pt modelId="{B1DCAD6D-6E09-4AB0-929F-B7786D2729DC}" type="pres">
      <dgm:prSet presAssocID="{5BF92165-05DC-4865-BABF-FFA6204C3A75}" presName="tx1" presStyleLbl="revTx" presStyleIdx="0" presStyleCnt="3"/>
      <dgm:spPr/>
    </dgm:pt>
    <dgm:pt modelId="{BA23ADB4-7670-486E-B8C4-84395385C4FD}" type="pres">
      <dgm:prSet presAssocID="{5BF92165-05DC-4865-BABF-FFA6204C3A75}" presName="vert1" presStyleCnt="0"/>
      <dgm:spPr/>
    </dgm:pt>
    <dgm:pt modelId="{3EA8E480-2E18-4083-93F3-22523C801B22}" type="pres">
      <dgm:prSet presAssocID="{E5872012-1611-4948-8D3F-BED090E27D98}" presName="thickLine" presStyleLbl="alignNode1" presStyleIdx="1" presStyleCnt="3"/>
      <dgm:spPr/>
    </dgm:pt>
    <dgm:pt modelId="{213D5092-568C-45B0-B5B0-14457DDDE24F}" type="pres">
      <dgm:prSet presAssocID="{E5872012-1611-4948-8D3F-BED090E27D98}" presName="horz1" presStyleCnt="0"/>
      <dgm:spPr/>
    </dgm:pt>
    <dgm:pt modelId="{47FC53D1-AC50-4A24-A017-EC982E929721}" type="pres">
      <dgm:prSet presAssocID="{E5872012-1611-4948-8D3F-BED090E27D98}" presName="tx1" presStyleLbl="revTx" presStyleIdx="1" presStyleCnt="3"/>
      <dgm:spPr/>
    </dgm:pt>
    <dgm:pt modelId="{1F7350AF-F468-43D7-B009-CCEEF6985581}" type="pres">
      <dgm:prSet presAssocID="{E5872012-1611-4948-8D3F-BED090E27D98}" presName="vert1" presStyleCnt="0"/>
      <dgm:spPr/>
    </dgm:pt>
    <dgm:pt modelId="{1A401CD2-5CAF-464B-A56E-1F0002B71030}" type="pres">
      <dgm:prSet presAssocID="{11A9BEB6-D3E0-46DC-A7B8-F6E582184190}" presName="thickLine" presStyleLbl="alignNode1" presStyleIdx="2" presStyleCnt="3"/>
      <dgm:spPr/>
    </dgm:pt>
    <dgm:pt modelId="{06125900-5EA7-41D4-8846-D15AF2D51A3C}" type="pres">
      <dgm:prSet presAssocID="{11A9BEB6-D3E0-46DC-A7B8-F6E582184190}" presName="horz1" presStyleCnt="0"/>
      <dgm:spPr/>
    </dgm:pt>
    <dgm:pt modelId="{989F181C-3DA7-4146-83DB-B2875E288610}" type="pres">
      <dgm:prSet presAssocID="{11A9BEB6-D3E0-46DC-A7B8-F6E582184190}" presName="tx1" presStyleLbl="revTx" presStyleIdx="2" presStyleCnt="3"/>
      <dgm:spPr/>
    </dgm:pt>
    <dgm:pt modelId="{0FD9175A-C4D9-43B5-B77E-8121F15C9ECB}" type="pres">
      <dgm:prSet presAssocID="{11A9BEB6-D3E0-46DC-A7B8-F6E582184190}" presName="vert1" presStyleCnt="0"/>
      <dgm:spPr/>
    </dgm:pt>
  </dgm:ptLst>
  <dgm:cxnLst>
    <dgm:cxn modelId="{0AE70416-10F9-4EAC-AF70-2B2EB8677ACD}" type="presOf" srcId="{101C7529-FF59-47D3-B7C9-4FC59E954BB0}" destId="{E7720633-F7CF-4EDF-839F-E7089664C7D2}" srcOrd="0" destOrd="0" presId="urn:microsoft.com/office/officeart/2008/layout/LinedList"/>
    <dgm:cxn modelId="{4EFD5B23-45D9-471F-89EA-DDB3CE9D74FD}" type="presOf" srcId="{E5872012-1611-4948-8D3F-BED090E27D98}" destId="{47FC53D1-AC50-4A24-A017-EC982E929721}" srcOrd="0" destOrd="0" presId="urn:microsoft.com/office/officeart/2008/layout/LinedList"/>
    <dgm:cxn modelId="{201DFB64-2C95-46D5-8A83-720997EEE3DC}" srcId="{101C7529-FF59-47D3-B7C9-4FC59E954BB0}" destId="{E5872012-1611-4948-8D3F-BED090E27D98}" srcOrd="1" destOrd="0" parTransId="{695425D0-0BBD-489D-B9C7-1A0AF7B9DD84}" sibTransId="{CA6506BE-3816-40F7-B50D-89B5B9591EE0}"/>
    <dgm:cxn modelId="{FD614084-CEA8-4895-BBD9-0F84D35DD52F}" type="presOf" srcId="{5BF92165-05DC-4865-BABF-FFA6204C3A75}" destId="{B1DCAD6D-6E09-4AB0-929F-B7786D2729DC}" srcOrd="0" destOrd="0" presId="urn:microsoft.com/office/officeart/2008/layout/LinedList"/>
    <dgm:cxn modelId="{7A32E297-0C02-46A7-831E-9112FA1BEA63}" srcId="{101C7529-FF59-47D3-B7C9-4FC59E954BB0}" destId="{11A9BEB6-D3E0-46DC-A7B8-F6E582184190}" srcOrd="2" destOrd="0" parTransId="{4F256DAF-1910-48E9-BA03-298880809877}" sibTransId="{BD739C5E-95D0-4D32-A4BD-E4086411B294}"/>
    <dgm:cxn modelId="{319AD7CA-BBBD-432E-BD7C-65FBD67A760E}" type="presOf" srcId="{11A9BEB6-D3E0-46DC-A7B8-F6E582184190}" destId="{989F181C-3DA7-4146-83DB-B2875E288610}" srcOrd="0" destOrd="0" presId="urn:microsoft.com/office/officeart/2008/layout/LinedList"/>
    <dgm:cxn modelId="{762688DC-8F08-4A07-86E9-36772541B985}" srcId="{101C7529-FF59-47D3-B7C9-4FC59E954BB0}" destId="{5BF92165-05DC-4865-BABF-FFA6204C3A75}" srcOrd="0" destOrd="0" parTransId="{BEDD388C-D98A-4640-AF89-3D91FBAE54B2}" sibTransId="{021F1DC2-4FDB-4D8F-99CB-F221C386ECCF}"/>
    <dgm:cxn modelId="{0E8A27AD-ACD7-482F-BCDB-027012EA3518}" type="presParOf" srcId="{E7720633-F7CF-4EDF-839F-E7089664C7D2}" destId="{4C8E5245-DEC8-47DE-BAA2-DC7F08AB2ADD}" srcOrd="0" destOrd="0" presId="urn:microsoft.com/office/officeart/2008/layout/LinedList"/>
    <dgm:cxn modelId="{F2382144-86B2-476A-BC19-BE1C7DDA1A42}" type="presParOf" srcId="{E7720633-F7CF-4EDF-839F-E7089664C7D2}" destId="{BBA7538C-0827-4174-8746-5AA897AAB3F7}" srcOrd="1" destOrd="0" presId="urn:microsoft.com/office/officeart/2008/layout/LinedList"/>
    <dgm:cxn modelId="{9A688F37-3B56-4865-AC5F-37898C4966F4}" type="presParOf" srcId="{BBA7538C-0827-4174-8746-5AA897AAB3F7}" destId="{B1DCAD6D-6E09-4AB0-929F-B7786D2729DC}" srcOrd="0" destOrd="0" presId="urn:microsoft.com/office/officeart/2008/layout/LinedList"/>
    <dgm:cxn modelId="{4291417F-90F5-45B0-B8FB-9CA6883F1CF6}" type="presParOf" srcId="{BBA7538C-0827-4174-8746-5AA897AAB3F7}" destId="{BA23ADB4-7670-486E-B8C4-84395385C4FD}" srcOrd="1" destOrd="0" presId="urn:microsoft.com/office/officeart/2008/layout/LinedList"/>
    <dgm:cxn modelId="{E3E9D3AE-F046-4C6E-BF9C-5ECBF86199A9}" type="presParOf" srcId="{E7720633-F7CF-4EDF-839F-E7089664C7D2}" destId="{3EA8E480-2E18-4083-93F3-22523C801B22}" srcOrd="2" destOrd="0" presId="urn:microsoft.com/office/officeart/2008/layout/LinedList"/>
    <dgm:cxn modelId="{E2FDE054-8AEE-4ADF-85E9-3CB0D1629FB6}" type="presParOf" srcId="{E7720633-F7CF-4EDF-839F-E7089664C7D2}" destId="{213D5092-568C-45B0-B5B0-14457DDDE24F}" srcOrd="3" destOrd="0" presId="urn:microsoft.com/office/officeart/2008/layout/LinedList"/>
    <dgm:cxn modelId="{7B33C4FA-17BA-471B-9055-893EA6E8A926}" type="presParOf" srcId="{213D5092-568C-45B0-B5B0-14457DDDE24F}" destId="{47FC53D1-AC50-4A24-A017-EC982E929721}" srcOrd="0" destOrd="0" presId="urn:microsoft.com/office/officeart/2008/layout/LinedList"/>
    <dgm:cxn modelId="{83059441-1AAA-4488-90DA-AD78CA472955}" type="presParOf" srcId="{213D5092-568C-45B0-B5B0-14457DDDE24F}" destId="{1F7350AF-F468-43D7-B009-CCEEF6985581}" srcOrd="1" destOrd="0" presId="urn:microsoft.com/office/officeart/2008/layout/LinedList"/>
    <dgm:cxn modelId="{309A5DE6-F03F-4CBD-9433-5A309C3EF46A}" type="presParOf" srcId="{E7720633-F7CF-4EDF-839F-E7089664C7D2}" destId="{1A401CD2-5CAF-464B-A56E-1F0002B71030}" srcOrd="4" destOrd="0" presId="urn:microsoft.com/office/officeart/2008/layout/LinedList"/>
    <dgm:cxn modelId="{EC408CC9-EA05-405A-9398-6BC13E70C66F}" type="presParOf" srcId="{E7720633-F7CF-4EDF-839F-E7089664C7D2}" destId="{06125900-5EA7-41D4-8846-D15AF2D51A3C}" srcOrd="5" destOrd="0" presId="urn:microsoft.com/office/officeart/2008/layout/LinedList"/>
    <dgm:cxn modelId="{12DCF307-FBA9-4C13-92CF-566E7820D367}" type="presParOf" srcId="{06125900-5EA7-41D4-8846-D15AF2D51A3C}" destId="{989F181C-3DA7-4146-83DB-B2875E288610}" srcOrd="0" destOrd="0" presId="urn:microsoft.com/office/officeart/2008/layout/LinedList"/>
    <dgm:cxn modelId="{452DDADC-FD03-492A-A810-C8090D775147}" type="presParOf" srcId="{06125900-5EA7-41D4-8846-D15AF2D51A3C}" destId="{0FD9175A-C4D9-43B5-B77E-8121F15C9EC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D30AE9-680C-4B18-B457-7DA9EC7685A8}"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F8A5DC77-27C7-4E4E-953B-DA448F1F7094}">
      <dgm:prSet/>
      <dgm:spPr/>
      <dgm:t>
        <a:bodyPr/>
        <a:lstStyle/>
        <a:p>
          <a:r>
            <a:rPr lang="en-US"/>
            <a:t>Penyusunan baseline data cadangan karbon </a:t>
          </a:r>
        </a:p>
      </dgm:t>
    </dgm:pt>
    <dgm:pt modelId="{26445218-1C68-4382-93C7-EE50A77D6503}" type="parTrans" cxnId="{719556EE-FCA6-4708-BBE6-286F83F588B2}">
      <dgm:prSet/>
      <dgm:spPr/>
      <dgm:t>
        <a:bodyPr/>
        <a:lstStyle/>
        <a:p>
          <a:endParaRPr lang="en-US"/>
        </a:p>
      </dgm:t>
    </dgm:pt>
    <dgm:pt modelId="{543DA0B5-12BA-4953-B1A4-ADD31B7D5117}" type="sibTrans" cxnId="{719556EE-FCA6-4708-BBE6-286F83F588B2}">
      <dgm:prSet/>
      <dgm:spPr/>
      <dgm:t>
        <a:bodyPr/>
        <a:lstStyle/>
        <a:p>
          <a:endParaRPr lang="en-US"/>
        </a:p>
      </dgm:t>
    </dgm:pt>
    <dgm:pt modelId="{69DD8278-1A8E-491A-A4B5-980D6348D7E0}">
      <dgm:prSet/>
      <dgm:spPr/>
      <dgm:t>
        <a:bodyPr/>
        <a:lstStyle/>
        <a:p>
          <a:r>
            <a:rPr lang="en-US"/>
            <a:t>Penyediaan bibit tanaman kayu dan MPTs </a:t>
          </a:r>
        </a:p>
      </dgm:t>
    </dgm:pt>
    <dgm:pt modelId="{94E58F42-9AF5-4C99-884A-077977F2567E}" type="parTrans" cxnId="{8A882111-A0B6-4670-9915-A6DE76ED38C6}">
      <dgm:prSet/>
      <dgm:spPr/>
      <dgm:t>
        <a:bodyPr/>
        <a:lstStyle/>
        <a:p>
          <a:endParaRPr lang="en-US"/>
        </a:p>
      </dgm:t>
    </dgm:pt>
    <dgm:pt modelId="{7AE3EF0D-A740-4B36-A2B9-428A470E1967}" type="sibTrans" cxnId="{8A882111-A0B6-4670-9915-A6DE76ED38C6}">
      <dgm:prSet/>
      <dgm:spPr/>
      <dgm:t>
        <a:bodyPr/>
        <a:lstStyle/>
        <a:p>
          <a:endParaRPr lang="en-US"/>
        </a:p>
      </dgm:t>
    </dgm:pt>
    <dgm:pt modelId="{B0BA3B38-807E-4C7C-9456-29DE92064F1A}">
      <dgm:prSet/>
      <dgm:spPr/>
      <dgm:t>
        <a:bodyPr/>
        <a:lstStyle/>
        <a:p>
          <a:r>
            <a:rPr lang="en-US"/>
            <a:t>Evaluasi setiap tahun (selama 3 tahun), menentukan insentif untuk tindakan petani memelihara tanaman </a:t>
          </a:r>
        </a:p>
      </dgm:t>
    </dgm:pt>
    <dgm:pt modelId="{C0612E99-AE9B-4ABF-BB4E-E12353F317B0}" type="parTrans" cxnId="{E6D78E4D-B0BF-462F-97B7-835E7C22D9A9}">
      <dgm:prSet/>
      <dgm:spPr/>
      <dgm:t>
        <a:bodyPr/>
        <a:lstStyle/>
        <a:p>
          <a:endParaRPr lang="en-US"/>
        </a:p>
      </dgm:t>
    </dgm:pt>
    <dgm:pt modelId="{B9076128-9A2B-4620-801E-C4E30167E8A0}" type="sibTrans" cxnId="{E6D78E4D-B0BF-462F-97B7-835E7C22D9A9}">
      <dgm:prSet/>
      <dgm:spPr/>
      <dgm:t>
        <a:bodyPr/>
        <a:lstStyle/>
        <a:p>
          <a:endParaRPr lang="en-US"/>
        </a:p>
      </dgm:t>
    </dgm:pt>
    <dgm:pt modelId="{D0514BED-F53A-4D93-81EE-9E34F9C8F083}">
      <dgm:prSet/>
      <dgm:spPr/>
      <dgm:t>
        <a:bodyPr/>
        <a:lstStyle/>
        <a:p>
          <a:r>
            <a:rPr lang="en-US"/>
            <a:t>Dana insentif diberikan kepada petani (70 %), Kelompok Tani (30 %)</a:t>
          </a:r>
        </a:p>
      </dgm:t>
    </dgm:pt>
    <dgm:pt modelId="{F14F66F7-8A5A-4F35-86BB-204C6A78F06C}" type="parTrans" cxnId="{48F764A5-643D-45E2-AA28-8C303FB03FCE}">
      <dgm:prSet/>
      <dgm:spPr/>
      <dgm:t>
        <a:bodyPr/>
        <a:lstStyle/>
        <a:p>
          <a:endParaRPr lang="en-US"/>
        </a:p>
      </dgm:t>
    </dgm:pt>
    <dgm:pt modelId="{EEAFB05B-E14F-40EF-B656-F2D348B5DC38}" type="sibTrans" cxnId="{48F764A5-643D-45E2-AA28-8C303FB03FCE}">
      <dgm:prSet/>
      <dgm:spPr/>
      <dgm:t>
        <a:bodyPr/>
        <a:lstStyle/>
        <a:p>
          <a:endParaRPr lang="en-US"/>
        </a:p>
      </dgm:t>
    </dgm:pt>
    <dgm:pt modelId="{CB03D2F5-6A8F-4EB9-B14B-191185749D8F}" type="pres">
      <dgm:prSet presAssocID="{58D30AE9-680C-4B18-B457-7DA9EC7685A8}" presName="matrix" presStyleCnt="0">
        <dgm:presLayoutVars>
          <dgm:chMax val="1"/>
          <dgm:dir/>
          <dgm:resizeHandles val="exact"/>
        </dgm:presLayoutVars>
      </dgm:prSet>
      <dgm:spPr/>
    </dgm:pt>
    <dgm:pt modelId="{C26F7ECE-72CB-4AE5-8340-239BF7CB3A1E}" type="pres">
      <dgm:prSet presAssocID="{58D30AE9-680C-4B18-B457-7DA9EC7685A8}" presName="diamond" presStyleLbl="bgShp" presStyleIdx="0" presStyleCnt="1"/>
      <dgm:spPr/>
    </dgm:pt>
    <dgm:pt modelId="{450EC292-42A5-4835-B88A-4A91D2AD8DA5}" type="pres">
      <dgm:prSet presAssocID="{58D30AE9-680C-4B18-B457-7DA9EC7685A8}" presName="quad1" presStyleLbl="node1" presStyleIdx="0" presStyleCnt="4">
        <dgm:presLayoutVars>
          <dgm:chMax val="0"/>
          <dgm:chPref val="0"/>
          <dgm:bulletEnabled val="1"/>
        </dgm:presLayoutVars>
      </dgm:prSet>
      <dgm:spPr/>
    </dgm:pt>
    <dgm:pt modelId="{D266D78A-1862-4B43-9951-A4F5F408C7A7}" type="pres">
      <dgm:prSet presAssocID="{58D30AE9-680C-4B18-B457-7DA9EC7685A8}" presName="quad2" presStyleLbl="node1" presStyleIdx="1" presStyleCnt="4">
        <dgm:presLayoutVars>
          <dgm:chMax val="0"/>
          <dgm:chPref val="0"/>
          <dgm:bulletEnabled val="1"/>
        </dgm:presLayoutVars>
      </dgm:prSet>
      <dgm:spPr/>
    </dgm:pt>
    <dgm:pt modelId="{9ECB8BA9-8C0C-4CD6-83CA-49BFDC267213}" type="pres">
      <dgm:prSet presAssocID="{58D30AE9-680C-4B18-B457-7DA9EC7685A8}" presName="quad3" presStyleLbl="node1" presStyleIdx="2" presStyleCnt="4">
        <dgm:presLayoutVars>
          <dgm:chMax val="0"/>
          <dgm:chPref val="0"/>
          <dgm:bulletEnabled val="1"/>
        </dgm:presLayoutVars>
      </dgm:prSet>
      <dgm:spPr/>
    </dgm:pt>
    <dgm:pt modelId="{E7469C9E-DE79-41BA-A94E-D8C0DA87A970}" type="pres">
      <dgm:prSet presAssocID="{58D30AE9-680C-4B18-B457-7DA9EC7685A8}" presName="quad4" presStyleLbl="node1" presStyleIdx="3" presStyleCnt="4">
        <dgm:presLayoutVars>
          <dgm:chMax val="0"/>
          <dgm:chPref val="0"/>
          <dgm:bulletEnabled val="1"/>
        </dgm:presLayoutVars>
      </dgm:prSet>
      <dgm:spPr/>
    </dgm:pt>
  </dgm:ptLst>
  <dgm:cxnLst>
    <dgm:cxn modelId="{8A882111-A0B6-4670-9915-A6DE76ED38C6}" srcId="{58D30AE9-680C-4B18-B457-7DA9EC7685A8}" destId="{69DD8278-1A8E-491A-A4B5-980D6348D7E0}" srcOrd="1" destOrd="0" parTransId="{94E58F42-9AF5-4C99-884A-077977F2567E}" sibTransId="{7AE3EF0D-A740-4B36-A2B9-428A470E1967}"/>
    <dgm:cxn modelId="{CCF4DB25-AACE-4EAA-8604-B359A8065E4C}" type="presOf" srcId="{D0514BED-F53A-4D93-81EE-9E34F9C8F083}" destId="{E7469C9E-DE79-41BA-A94E-D8C0DA87A970}" srcOrd="0" destOrd="0" presId="urn:microsoft.com/office/officeart/2005/8/layout/matrix3"/>
    <dgm:cxn modelId="{0EFB5E64-C801-4433-A31C-9CDE91CC8615}" type="presOf" srcId="{F8A5DC77-27C7-4E4E-953B-DA448F1F7094}" destId="{450EC292-42A5-4835-B88A-4A91D2AD8DA5}" srcOrd="0" destOrd="0" presId="urn:microsoft.com/office/officeart/2005/8/layout/matrix3"/>
    <dgm:cxn modelId="{E6D78E4D-B0BF-462F-97B7-835E7C22D9A9}" srcId="{58D30AE9-680C-4B18-B457-7DA9EC7685A8}" destId="{B0BA3B38-807E-4C7C-9456-29DE92064F1A}" srcOrd="2" destOrd="0" parTransId="{C0612E99-AE9B-4ABF-BB4E-E12353F317B0}" sibTransId="{B9076128-9A2B-4620-801E-C4E30167E8A0}"/>
    <dgm:cxn modelId="{13E6AA73-1484-4E90-B0D3-0BFA3FEBC751}" type="presOf" srcId="{69DD8278-1A8E-491A-A4B5-980D6348D7E0}" destId="{D266D78A-1862-4B43-9951-A4F5F408C7A7}" srcOrd="0" destOrd="0" presId="urn:microsoft.com/office/officeart/2005/8/layout/matrix3"/>
    <dgm:cxn modelId="{EDF1839F-9FB3-4568-9442-3428E3CA5BA0}" type="presOf" srcId="{58D30AE9-680C-4B18-B457-7DA9EC7685A8}" destId="{CB03D2F5-6A8F-4EB9-B14B-191185749D8F}" srcOrd="0" destOrd="0" presId="urn:microsoft.com/office/officeart/2005/8/layout/matrix3"/>
    <dgm:cxn modelId="{48F764A5-643D-45E2-AA28-8C303FB03FCE}" srcId="{58D30AE9-680C-4B18-B457-7DA9EC7685A8}" destId="{D0514BED-F53A-4D93-81EE-9E34F9C8F083}" srcOrd="3" destOrd="0" parTransId="{F14F66F7-8A5A-4F35-86BB-204C6A78F06C}" sibTransId="{EEAFB05B-E14F-40EF-B656-F2D348B5DC38}"/>
    <dgm:cxn modelId="{8A2F1CCD-5913-4C3A-89D4-420AB9488B4B}" type="presOf" srcId="{B0BA3B38-807E-4C7C-9456-29DE92064F1A}" destId="{9ECB8BA9-8C0C-4CD6-83CA-49BFDC267213}" srcOrd="0" destOrd="0" presId="urn:microsoft.com/office/officeart/2005/8/layout/matrix3"/>
    <dgm:cxn modelId="{719556EE-FCA6-4708-BBE6-286F83F588B2}" srcId="{58D30AE9-680C-4B18-B457-7DA9EC7685A8}" destId="{F8A5DC77-27C7-4E4E-953B-DA448F1F7094}" srcOrd="0" destOrd="0" parTransId="{26445218-1C68-4382-93C7-EE50A77D6503}" sibTransId="{543DA0B5-12BA-4953-B1A4-ADD31B7D5117}"/>
    <dgm:cxn modelId="{710EC3D0-185F-4174-9862-EE0240339CB5}" type="presParOf" srcId="{CB03D2F5-6A8F-4EB9-B14B-191185749D8F}" destId="{C26F7ECE-72CB-4AE5-8340-239BF7CB3A1E}" srcOrd="0" destOrd="0" presId="urn:microsoft.com/office/officeart/2005/8/layout/matrix3"/>
    <dgm:cxn modelId="{B842B106-5609-41BB-B6C6-03CC1ACF683E}" type="presParOf" srcId="{CB03D2F5-6A8F-4EB9-B14B-191185749D8F}" destId="{450EC292-42A5-4835-B88A-4A91D2AD8DA5}" srcOrd="1" destOrd="0" presId="urn:microsoft.com/office/officeart/2005/8/layout/matrix3"/>
    <dgm:cxn modelId="{C79B6C0E-6FAA-4CB9-B568-9FF042D53548}" type="presParOf" srcId="{CB03D2F5-6A8F-4EB9-B14B-191185749D8F}" destId="{D266D78A-1862-4B43-9951-A4F5F408C7A7}" srcOrd="2" destOrd="0" presId="urn:microsoft.com/office/officeart/2005/8/layout/matrix3"/>
    <dgm:cxn modelId="{2555A8B2-648A-497A-A752-F1BABAA27984}" type="presParOf" srcId="{CB03D2F5-6A8F-4EB9-B14B-191185749D8F}" destId="{9ECB8BA9-8C0C-4CD6-83CA-49BFDC267213}" srcOrd="3" destOrd="0" presId="urn:microsoft.com/office/officeart/2005/8/layout/matrix3"/>
    <dgm:cxn modelId="{5FA9A7AF-8C90-4151-BDDA-AEE24436E8D6}" type="presParOf" srcId="{CB03D2F5-6A8F-4EB9-B14B-191185749D8F}" destId="{E7469C9E-DE79-41BA-A94E-D8C0DA87A97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D2FD9B5-3C61-4C77-BFF9-28078226C316}"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24AABBCD-3F77-489E-8C77-B8143D60AA26}">
      <dgm:prSet/>
      <dgm:spPr/>
      <dgm:t>
        <a:bodyPr/>
        <a:lstStyle/>
        <a:p>
          <a:r>
            <a:rPr lang="en-US" b="1" dirty="0" err="1"/>
            <a:t>HKm</a:t>
          </a:r>
          <a:r>
            <a:rPr lang="en-US" b="1" dirty="0"/>
            <a:t> SWAGORTHA </a:t>
          </a:r>
          <a:r>
            <a:rPr lang="en-US" dirty="0" err="1"/>
            <a:t>telah</a:t>
          </a:r>
          <a:r>
            <a:rPr lang="en-US" dirty="0"/>
            <a:t> </a:t>
          </a:r>
          <a:r>
            <a:rPr lang="en-US" dirty="0" err="1"/>
            <a:t>menjadi</a:t>
          </a:r>
          <a:r>
            <a:rPr lang="en-US" dirty="0"/>
            <a:t> </a:t>
          </a:r>
          <a:r>
            <a:rPr lang="en-US" dirty="0" err="1"/>
            <a:t>bukti</a:t>
          </a:r>
          <a:r>
            <a:rPr lang="en-US" dirty="0"/>
            <a:t> yang </a:t>
          </a:r>
          <a:r>
            <a:rPr lang="en-US" dirty="0" err="1"/>
            <a:t>baik</a:t>
          </a:r>
          <a:r>
            <a:rPr lang="en-US" dirty="0"/>
            <a:t>, </a:t>
          </a:r>
          <a:r>
            <a:rPr lang="en-US" dirty="0" err="1"/>
            <a:t>bahwa</a:t>
          </a:r>
          <a:r>
            <a:rPr lang="en-US" dirty="0"/>
            <a:t> </a:t>
          </a:r>
          <a:r>
            <a:rPr lang="en-US" dirty="0" err="1"/>
            <a:t>hutan</a:t>
          </a:r>
          <a:r>
            <a:rPr lang="en-US" dirty="0"/>
            <a:t> yang </a:t>
          </a:r>
          <a:r>
            <a:rPr lang="en-US" dirty="0" err="1"/>
            <a:t>dilestarikan</a:t>
          </a:r>
          <a:r>
            <a:rPr lang="en-US" dirty="0"/>
            <a:t>, </a:t>
          </a:r>
          <a:r>
            <a:rPr lang="en-US" dirty="0" err="1"/>
            <a:t>tidak</a:t>
          </a:r>
          <a:r>
            <a:rPr lang="en-US" dirty="0"/>
            <a:t> </a:t>
          </a:r>
          <a:r>
            <a:rPr lang="en-US" dirty="0" err="1"/>
            <a:t>diganggu</a:t>
          </a:r>
          <a:r>
            <a:rPr lang="en-US" dirty="0"/>
            <a:t>, </a:t>
          </a:r>
          <a:r>
            <a:rPr lang="en-US" dirty="0" err="1"/>
            <a:t>memberikan</a:t>
          </a:r>
          <a:r>
            <a:rPr lang="en-US" dirty="0"/>
            <a:t> </a:t>
          </a:r>
          <a:r>
            <a:rPr lang="en-US" dirty="0" err="1"/>
            <a:t>manfaat</a:t>
          </a:r>
          <a:r>
            <a:rPr lang="en-US" dirty="0"/>
            <a:t> </a:t>
          </a:r>
          <a:r>
            <a:rPr lang="en-US" dirty="0" err="1"/>
            <a:t>jangka</a:t>
          </a:r>
          <a:r>
            <a:rPr lang="en-US" dirty="0"/>
            <a:t> </a:t>
          </a:r>
          <a:r>
            <a:rPr lang="en-US" dirty="0" err="1"/>
            <a:t>panjang</a:t>
          </a:r>
          <a:r>
            <a:rPr lang="en-US" dirty="0"/>
            <a:t> </a:t>
          </a:r>
          <a:r>
            <a:rPr lang="en-US" dirty="0" err="1"/>
            <a:t>bagi</a:t>
          </a:r>
          <a:r>
            <a:rPr lang="en-US" dirty="0"/>
            <a:t> </a:t>
          </a:r>
          <a:r>
            <a:rPr lang="en-US" dirty="0" err="1"/>
            <a:t>tersedianya</a:t>
          </a:r>
          <a:r>
            <a:rPr lang="en-US" dirty="0"/>
            <a:t> air </a:t>
          </a:r>
          <a:r>
            <a:rPr lang="en-US" dirty="0" err="1"/>
            <a:t>bersih</a:t>
          </a:r>
          <a:r>
            <a:rPr lang="en-US" dirty="0"/>
            <a:t> dan air </a:t>
          </a:r>
          <a:r>
            <a:rPr lang="en-US" dirty="0" err="1"/>
            <a:t>irigasi</a:t>
          </a:r>
          <a:r>
            <a:rPr lang="en-US" dirty="0"/>
            <a:t> </a:t>
          </a:r>
        </a:p>
      </dgm:t>
    </dgm:pt>
    <dgm:pt modelId="{EAC56281-147A-4A61-9814-6046324C9514}" type="parTrans" cxnId="{FC0B4E35-5766-423B-AAB8-BD33BF9D6374}">
      <dgm:prSet/>
      <dgm:spPr/>
      <dgm:t>
        <a:bodyPr/>
        <a:lstStyle/>
        <a:p>
          <a:endParaRPr lang="en-US"/>
        </a:p>
      </dgm:t>
    </dgm:pt>
    <dgm:pt modelId="{88BF3E95-7D60-4008-85A7-A943E2ECA086}" type="sibTrans" cxnId="{FC0B4E35-5766-423B-AAB8-BD33BF9D6374}">
      <dgm:prSet phldrT="1" phldr="0"/>
      <dgm:spPr/>
      <dgm:t>
        <a:bodyPr/>
        <a:lstStyle/>
        <a:p>
          <a:r>
            <a:rPr lang="en-US"/>
            <a:t>1</a:t>
          </a:r>
        </a:p>
      </dgm:t>
    </dgm:pt>
    <dgm:pt modelId="{2FCC4804-3E7D-4F00-B8FD-B69AA87E51EC}">
      <dgm:prSet/>
      <dgm:spPr/>
      <dgm:t>
        <a:bodyPr/>
        <a:lstStyle/>
        <a:p>
          <a:r>
            <a:rPr lang="en-US" dirty="0"/>
            <a:t>SKEMA JASA LINGKUNGAN (PES) </a:t>
          </a:r>
          <a:r>
            <a:rPr lang="en-US" dirty="0" err="1"/>
            <a:t>telah</a:t>
          </a:r>
          <a:r>
            <a:rPr lang="en-US" dirty="0"/>
            <a:t> </a:t>
          </a:r>
          <a:r>
            <a:rPr lang="en-US" dirty="0" err="1"/>
            <a:t>mampu</a:t>
          </a:r>
          <a:r>
            <a:rPr lang="en-US" dirty="0"/>
            <a:t> </a:t>
          </a:r>
          <a:r>
            <a:rPr lang="en-US" dirty="0" err="1"/>
            <a:t>memobilisasi</a:t>
          </a:r>
          <a:r>
            <a:rPr lang="en-US" dirty="0"/>
            <a:t> dana </a:t>
          </a:r>
          <a:r>
            <a:rPr lang="en-US" dirty="0" err="1"/>
            <a:t>masyarakat</a:t>
          </a:r>
          <a:r>
            <a:rPr lang="en-US" dirty="0"/>
            <a:t> yang </a:t>
          </a:r>
          <a:r>
            <a:rPr lang="en-US" dirty="0" err="1"/>
            <a:t>cukup</a:t>
          </a:r>
          <a:r>
            <a:rPr lang="en-US" dirty="0"/>
            <a:t> </a:t>
          </a:r>
          <a:r>
            <a:rPr lang="en-US" dirty="0" err="1"/>
            <a:t>besar</a:t>
          </a:r>
          <a:r>
            <a:rPr lang="en-US" dirty="0"/>
            <a:t>, </a:t>
          </a:r>
          <a:r>
            <a:rPr lang="en-US" dirty="0" err="1"/>
            <a:t>namun</a:t>
          </a:r>
          <a:r>
            <a:rPr lang="en-US" dirty="0"/>
            <a:t> </a:t>
          </a:r>
          <a:r>
            <a:rPr lang="en-US" dirty="0" err="1"/>
            <a:t>perlu</a:t>
          </a:r>
          <a:r>
            <a:rPr lang="en-US" dirty="0"/>
            <a:t> </a:t>
          </a:r>
          <a:r>
            <a:rPr lang="en-US" dirty="0" err="1"/>
            <a:t>ada</a:t>
          </a:r>
          <a:r>
            <a:rPr lang="en-US" dirty="0"/>
            <a:t> </a:t>
          </a:r>
          <a:r>
            <a:rPr lang="en-US" dirty="0" err="1"/>
            <a:t>dukungan</a:t>
          </a:r>
          <a:r>
            <a:rPr lang="en-US" dirty="0"/>
            <a:t> </a:t>
          </a:r>
          <a:r>
            <a:rPr lang="en-US" dirty="0" err="1"/>
            <a:t>regulasi</a:t>
          </a:r>
          <a:r>
            <a:rPr lang="en-US" dirty="0"/>
            <a:t> yang clear. </a:t>
          </a:r>
        </a:p>
      </dgm:t>
    </dgm:pt>
    <dgm:pt modelId="{24B9E934-CDFB-48AD-857D-7FCB3384F177}" type="parTrans" cxnId="{490EF478-C2AE-4B1F-B2F1-FEE54A7ADC53}">
      <dgm:prSet/>
      <dgm:spPr/>
      <dgm:t>
        <a:bodyPr/>
        <a:lstStyle/>
        <a:p>
          <a:endParaRPr lang="en-US"/>
        </a:p>
      </dgm:t>
    </dgm:pt>
    <dgm:pt modelId="{1FF7D488-40E6-4F31-B37A-08FF2CF17705}" type="sibTrans" cxnId="{490EF478-C2AE-4B1F-B2F1-FEE54A7ADC53}">
      <dgm:prSet phldrT="2" phldr="0"/>
      <dgm:spPr/>
      <dgm:t>
        <a:bodyPr/>
        <a:lstStyle/>
        <a:p>
          <a:r>
            <a:rPr lang="en-US"/>
            <a:t>2</a:t>
          </a:r>
        </a:p>
      </dgm:t>
    </dgm:pt>
    <dgm:pt modelId="{D3027F9B-6F3A-41B8-B59B-055DD1BFCA86}">
      <dgm:prSet/>
      <dgm:spPr/>
      <dgm:t>
        <a:bodyPr/>
        <a:lstStyle/>
        <a:p>
          <a:r>
            <a:rPr lang="en-US" dirty="0" err="1"/>
            <a:t>Praktik</a:t>
          </a:r>
          <a:r>
            <a:rPr lang="en-US" dirty="0"/>
            <a:t> CCF </a:t>
          </a:r>
          <a:r>
            <a:rPr lang="en-US" dirty="0" err="1"/>
            <a:t>adalah</a:t>
          </a:r>
          <a:r>
            <a:rPr lang="en-US" dirty="0"/>
            <a:t> Langkah </a:t>
          </a:r>
          <a:r>
            <a:rPr lang="en-US" dirty="0" err="1"/>
            <a:t>nyata</a:t>
          </a:r>
          <a:r>
            <a:rPr lang="en-US" dirty="0"/>
            <a:t> </a:t>
          </a:r>
          <a:r>
            <a:rPr lang="en-US" dirty="0" err="1"/>
            <a:t>bagaimana</a:t>
          </a:r>
          <a:r>
            <a:rPr lang="en-US" dirty="0"/>
            <a:t> </a:t>
          </a:r>
          <a:r>
            <a:rPr lang="en-US" dirty="0" err="1"/>
            <a:t>mengimplementasikan</a:t>
          </a:r>
          <a:r>
            <a:rPr lang="en-US" dirty="0"/>
            <a:t> </a:t>
          </a:r>
          <a:r>
            <a:rPr lang="en-US" dirty="0" err="1"/>
            <a:t>insentif</a:t>
          </a:r>
          <a:r>
            <a:rPr lang="en-US" dirty="0"/>
            <a:t> carbon </a:t>
          </a:r>
          <a:r>
            <a:rPr lang="en-US" dirty="0" err="1"/>
            <a:t>kepada</a:t>
          </a:r>
          <a:r>
            <a:rPr lang="en-US" dirty="0"/>
            <a:t> </a:t>
          </a:r>
          <a:r>
            <a:rPr lang="en-US" dirty="0" err="1"/>
            <a:t>masyarakat</a:t>
          </a:r>
          <a:r>
            <a:rPr lang="en-US" dirty="0"/>
            <a:t> </a:t>
          </a:r>
          <a:r>
            <a:rPr lang="en-US" dirty="0" err="1"/>
            <a:t>atas</a:t>
          </a:r>
          <a:r>
            <a:rPr lang="en-US" dirty="0"/>
            <a:t> </a:t>
          </a:r>
          <a:r>
            <a:rPr lang="en-US" dirty="0" err="1"/>
            <a:t>praktik</a:t>
          </a:r>
          <a:r>
            <a:rPr lang="en-US" dirty="0"/>
            <a:t> </a:t>
          </a:r>
          <a:r>
            <a:rPr lang="en-US" dirty="0" err="1"/>
            <a:t>baik</a:t>
          </a:r>
          <a:r>
            <a:rPr lang="en-US" dirty="0"/>
            <a:t> yang </a:t>
          </a:r>
          <a:r>
            <a:rPr lang="en-US" dirty="0" err="1"/>
            <a:t>telah</a:t>
          </a:r>
          <a:r>
            <a:rPr lang="en-US" dirty="0"/>
            <a:t> </a:t>
          </a:r>
          <a:r>
            <a:rPr lang="en-US" dirty="0" err="1"/>
            <a:t>dilakukan</a:t>
          </a:r>
          <a:r>
            <a:rPr lang="en-US" dirty="0"/>
            <a:t> </a:t>
          </a:r>
        </a:p>
      </dgm:t>
    </dgm:pt>
    <dgm:pt modelId="{634E9155-BBD1-4F7E-9F2A-1EF4063E6853}" type="parTrans" cxnId="{520D8E8A-65EC-46E5-9506-0D4BE6A13C94}">
      <dgm:prSet/>
      <dgm:spPr/>
      <dgm:t>
        <a:bodyPr/>
        <a:lstStyle/>
        <a:p>
          <a:endParaRPr lang="en-US"/>
        </a:p>
      </dgm:t>
    </dgm:pt>
    <dgm:pt modelId="{0E7CF260-6D31-4309-992B-22E754CD34C5}" type="sibTrans" cxnId="{520D8E8A-65EC-46E5-9506-0D4BE6A13C94}">
      <dgm:prSet phldrT="3" phldr="0"/>
      <dgm:spPr/>
      <dgm:t>
        <a:bodyPr/>
        <a:lstStyle/>
        <a:p>
          <a:r>
            <a:rPr lang="en-US"/>
            <a:t>3</a:t>
          </a:r>
        </a:p>
      </dgm:t>
    </dgm:pt>
    <dgm:pt modelId="{4CDBFF7A-8F9D-4BC1-AC36-1D10EEABDD18}" type="pres">
      <dgm:prSet presAssocID="{2D2FD9B5-3C61-4C77-BFF9-28078226C316}" presName="Name0" presStyleCnt="0">
        <dgm:presLayoutVars>
          <dgm:animLvl val="lvl"/>
          <dgm:resizeHandles val="exact"/>
        </dgm:presLayoutVars>
      </dgm:prSet>
      <dgm:spPr/>
    </dgm:pt>
    <dgm:pt modelId="{B0070147-6D6E-4018-B880-9C5F21CC6FBE}" type="pres">
      <dgm:prSet presAssocID="{24AABBCD-3F77-489E-8C77-B8143D60AA26}" presName="compositeNode" presStyleCnt="0">
        <dgm:presLayoutVars>
          <dgm:bulletEnabled val="1"/>
        </dgm:presLayoutVars>
      </dgm:prSet>
      <dgm:spPr/>
    </dgm:pt>
    <dgm:pt modelId="{1AE05640-93B8-4C43-80B2-17B868CF6029}" type="pres">
      <dgm:prSet presAssocID="{24AABBCD-3F77-489E-8C77-B8143D60AA26}" presName="bgRect" presStyleLbl="bgAccFollowNode1" presStyleIdx="0" presStyleCnt="3"/>
      <dgm:spPr/>
    </dgm:pt>
    <dgm:pt modelId="{7604AECE-CDAB-4A45-9EBB-536AA1484EB0}" type="pres">
      <dgm:prSet presAssocID="{88BF3E95-7D60-4008-85A7-A943E2ECA086}" presName="sibTransNodeCircle" presStyleLbl="alignNode1" presStyleIdx="0" presStyleCnt="6">
        <dgm:presLayoutVars>
          <dgm:chMax val="0"/>
          <dgm:bulletEnabled/>
        </dgm:presLayoutVars>
      </dgm:prSet>
      <dgm:spPr/>
    </dgm:pt>
    <dgm:pt modelId="{D4DC0376-4AB7-40FB-9B4E-D7B4B438C106}" type="pres">
      <dgm:prSet presAssocID="{24AABBCD-3F77-489E-8C77-B8143D60AA26}" presName="bottomLine" presStyleLbl="alignNode1" presStyleIdx="1" presStyleCnt="6">
        <dgm:presLayoutVars/>
      </dgm:prSet>
      <dgm:spPr/>
    </dgm:pt>
    <dgm:pt modelId="{A2887D26-9162-4CAE-A2BB-2135DD5592B8}" type="pres">
      <dgm:prSet presAssocID="{24AABBCD-3F77-489E-8C77-B8143D60AA26}" presName="nodeText" presStyleLbl="bgAccFollowNode1" presStyleIdx="0" presStyleCnt="3">
        <dgm:presLayoutVars>
          <dgm:bulletEnabled val="1"/>
        </dgm:presLayoutVars>
      </dgm:prSet>
      <dgm:spPr/>
    </dgm:pt>
    <dgm:pt modelId="{B587B0FB-3100-4296-BAB7-F5B6F127D626}" type="pres">
      <dgm:prSet presAssocID="{88BF3E95-7D60-4008-85A7-A943E2ECA086}" presName="sibTrans" presStyleCnt="0"/>
      <dgm:spPr/>
    </dgm:pt>
    <dgm:pt modelId="{37E6E7B2-3F6D-4E62-B528-7EBDAF6527E5}" type="pres">
      <dgm:prSet presAssocID="{2FCC4804-3E7D-4F00-B8FD-B69AA87E51EC}" presName="compositeNode" presStyleCnt="0">
        <dgm:presLayoutVars>
          <dgm:bulletEnabled val="1"/>
        </dgm:presLayoutVars>
      </dgm:prSet>
      <dgm:spPr/>
    </dgm:pt>
    <dgm:pt modelId="{214EE72D-1A8E-4437-A7E5-B45765EE524A}" type="pres">
      <dgm:prSet presAssocID="{2FCC4804-3E7D-4F00-B8FD-B69AA87E51EC}" presName="bgRect" presStyleLbl="bgAccFollowNode1" presStyleIdx="1" presStyleCnt="3"/>
      <dgm:spPr/>
    </dgm:pt>
    <dgm:pt modelId="{32A52DB1-22C1-4313-9E8D-AD6776E16AA2}" type="pres">
      <dgm:prSet presAssocID="{1FF7D488-40E6-4F31-B37A-08FF2CF17705}" presName="sibTransNodeCircle" presStyleLbl="alignNode1" presStyleIdx="2" presStyleCnt="6">
        <dgm:presLayoutVars>
          <dgm:chMax val="0"/>
          <dgm:bulletEnabled/>
        </dgm:presLayoutVars>
      </dgm:prSet>
      <dgm:spPr/>
    </dgm:pt>
    <dgm:pt modelId="{8D386B92-18EF-4F75-8B4E-71470F1D87C8}" type="pres">
      <dgm:prSet presAssocID="{2FCC4804-3E7D-4F00-B8FD-B69AA87E51EC}" presName="bottomLine" presStyleLbl="alignNode1" presStyleIdx="3" presStyleCnt="6">
        <dgm:presLayoutVars/>
      </dgm:prSet>
      <dgm:spPr/>
    </dgm:pt>
    <dgm:pt modelId="{2031E9E7-0B2A-4461-9F2E-29D7CB5DDB59}" type="pres">
      <dgm:prSet presAssocID="{2FCC4804-3E7D-4F00-B8FD-B69AA87E51EC}" presName="nodeText" presStyleLbl="bgAccFollowNode1" presStyleIdx="1" presStyleCnt="3">
        <dgm:presLayoutVars>
          <dgm:bulletEnabled val="1"/>
        </dgm:presLayoutVars>
      </dgm:prSet>
      <dgm:spPr/>
    </dgm:pt>
    <dgm:pt modelId="{AF5ADABE-BB78-4728-9D3D-6C1BA708253E}" type="pres">
      <dgm:prSet presAssocID="{1FF7D488-40E6-4F31-B37A-08FF2CF17705}" presName="sibTrans" presStyleCnt="0"/>
      <dgm:spPr/>
    </dgm:pt>
    <dgm:pt modelId="{7C80AFFE-48D3-42D7-993F-E7A511561B18}" type="pres">
      <dgm:prSet presAssocID="{D3027F9B-6F3A-41B8-B59B-055DD1BFCA86}" presName="compositeNode" presStyleCnt="0">
        <dgm:presLayoutVars>
          <dgm:bulletEnabled val="1"/>
        </dgm:presLayoutVars>
      </dgm:prSet>
      <dgm:spPr/>
    </dgm:pt>
    <dgm:pt modelId="{B1D4C973-B517-490B-8A00-D30E223E0177}" type="pres">
      <dgm:prSet presAssocID="{D3027F9B-6F3A-41B8-B59B-055DD1BFCA86}" presName="bgRect" presStyleLbl="bgAccFollowNode1" presStyleIdx="2" presStyleCnt="3"/>
      <dgm:spPr/>
    </dgm:pt>
    <dgm:pt modelId="{002B5ADF-4798-40FC-9BF9-09418AF324CC}" type="pres">
      <dgm:prSet presAssocID="{0E7CF260-6D31-4309-992B-22E754CD34C5}" presName="sibTransNodeCircle" presStyleLbl="alignNode1" presStyleIdx="4" presStyleCnt="6">
        <dgm:presLayoutVars>
          <dgm:chMax val="0"/>
          <dgm:bulletEnabled/>
        </dgm:presLayoutVars>
      </dgm:prSet>
      <dgm:spPr/>
    </dgm:pt>
    <dgm:pt modelId="{E2B98B6D-928B-441D-BA70-5AD499A9CDC4}" type="pres">
      <dgm:prSet presAssocID="{D3027F9B-6F3A-41B8-B59B-055DD1BFCA86}" presName="bottomLine" presStyleLbl="alignNode1" presStyleIdx="5" presStyleCnt="6">
        <dgm:presLayoutVars/>
      </dgm:prSet>
      <dgm:spPr/>
    </dgm:pt>
    <dgm:pt modelId="{D5F4F84A-AF43-4921-8400-B806246CE69C}" type="pres">
      <dgm:prSet presAssocID="{D3027F9B-6F3A-41B8-B59B-055DD1BFCA86}" presName="nodeText" presStyleLbl="bgAccFollowNode1" presStyleIdx="2" presStyleCnt="3">
        <dgm:presLayoutVars>
          <dgm:bulletEnabled val="1"/>
        </dgm:presLayoutVars>
      </dgm:prSet>
      <dgm:spPr/>
    </dgm:pt>
  </dgm:ptLst>
  <dgm:cxnLst>
    <dgm:cxn modelId="{61839112-4A7C-4162-913F-DA7194609953}" type="presOf" srcId="{D3027F9B-6F3A-41B8-B59B-055DD1BFCA86}" destId="{B1D4C973-B517-490B-8A00-D30E223E0177}" srcOrd="0" destOrd="0" presId="urn:microsoft.com/office/officeart/2016/7/layout/BasicLinearProcessNumbered"/>
    <dgm:cxn modelId="{EFAF2722-858E-49D7-8C5A-776DE9E83758}" type="presOf" srcId="{2D2FD9B5-3C61-4C77-BFF9-28078226C316}" destId="{4CDBFF7A-8F9D-4BC1-AC36-1D10EEABDD18}" srcOrd="0" destOrd="0" presId="urn:microsoft.com/office/officeart/2016/7/layout/BasicLinearProcessNumbered"/>
    <dgm:cxn modelId="{9C822D33-E175-45A1-A3B4-E8E6D6E0E8DF}" type="presOf" srcId="{1FF7D488-40E6-4F31-B37A-08FF2CF17705}" destId="{32A52DB1-22C1-4313-9E8D-AD6776E16AA2}" srcOrd="0" destOrd="0" presId="urn:microsoft.com/office/officeart/2016/7/layout/BasicLinearProcessNumbered"/>
    <dgm:cxn modelId="{FC0B4E35-5766-423B-AAB8-BD33BF9D6374}" srcId="{2D2FD9B5-3C61-4C77-BFF9-28078226C316}" destId="{24AABBCD-3F77-489E-8C77-B8143D60AA26}" srcOrd="0" destOrd="0" parTransId="{EAC56281-147A-4A61-9814-6046324C9514}" sibTransId="{88BF3E95-7D60-4008-85A7-A943E2ECA086}"/>
    <dgm:cxn modelId="{4E023860-9D7B-4B6F-956D-5144A7056B53}" type="presOf" srcId="{D3027F9B-6F3A-41B8-B59B-055DD1BFCA86}" destId="{D5F4F84A-AF43-4921-8400-B806246CE69C}" srcOrd="1" destOrd="0" presId="urn:microsoft.com/office/officeart/2016/7/layout/BasicLinearProcessNumbered"/>
    <dgm:cxn modelId="{C9DB3068-3047-4D81-80D2-7FE442A9F24F}" type="presOf" srcId="{2FCC4804-3E7D-4F00-B8FD-B69AA87E51EC}" destId="{214EE72D-1A8E-4437-A7E5-B45765EE524A}" srcOrd="0" destOrd="0" presId="urn:microsoft.com/office/officeart/2016/7/layout/BasicLinearProcessNumbered"/>
    <dgm:cxn modelId="{490EF478-C2AE-4B1F-B2F1-FEE54A7ADC53}" srcId="{2D2FD9B5-3C61-4C77-BFF9-28078226C316}" destId="{2FCC4804-3E7D-4F00-B8FD-B69AA87E51EC}" srcOrd="1" destOrd="0" parTransId="{24B9E934-CDFB-48AD-857D-7FCB3384F177}" sibTransId="{1FF7D488-40E6-4F31-B37A-08FF2CF17705}"/>
    <dgm:cxn modelId="{520D8E8A-65EC-46E5-9506-0D4BE6A13C94}" srcId="{2D2FD9B5-3C61-4C77-BFF9-28078226C316}" destId="{D3027F9B-6F3A-41B8-B59B-055DD1BFCA86}" srcOrd="2" destOrd="0" parTransId="{634E9155-BBD1-4F7E-9F2A-1EF4063E6853}" sibTransId="{0E7CF260-6D31-4309-992B-22E754CD34C5}"/>
    <dgm:cxn modelId="{27317DA5-B945-4956-A520-32CEBE00C0C2}" type="presOf" srcId="{2FCC4804-3E7D-4F00-B8FD-B69AA87E51EC}" destId="{2031E9E7-0B2A-4461-9F2E-29D7CB5DDB59}" srcOrd="1" destOrd="0" presId="urn:microsoft.com/office/officeart/2016/7/layout/BasicLinearProcessNumbered"/>
    <dgm:cxn modelId="{EC3AF3C2-6FD1-426F-B3B0-A5387D2DD06E}" type="presOf" srcId="{24AABBCD-3F77-489E-8C77-B8143D60AA26}" destId="{1AE05640-93B8-4C43-80B2-17B868CF6029}" srcOrd="0" destOrd="0" presId="urn:microsoft.com/office/officeart/2016/7/layout/BasicLinearProcessNumbered"/>
    <dgm:cxn modelId="{7CB2D2C5-F8BD-455E-9761-F43911CA8CBF}" type="presOf" srcId="{24AABBCD-3F77-489E-8C77-B8143D60AA26}" destId="{A2887D26-9162-4CAE-A2BB-2135DD5592B8}" srcOrd="1" destOrd="0" presId="urn:microsoft.com/office/officeart/2016/7/layout/BasicLinearProcessNumbered"/>
    <dgm:cxn modelId="{7C41CEDA-EB3C-4942-9390-7376B8089921}" type="presOf" srcId="{88BF3E95-7D60-4008-85A7-A943E2ECA086}" destId="{7604AECE-CDAB-4A45-9EBB-536AA1484EB0}" srcOrd="0" destOrd="0" presId="urn:microsoft.com/office/officeart/2016/7/layout/BasicLinearProcessNumbered"/>
    <dgm:cxn modelId="{17FBAAE6-B385-4F54-AE50-F12A7ED054E1}" type="presOf" srcId="{0E7CF260-6D31-4309-992B-22E754CD34C5}" destId="{002B5ADF-4798-40FC-9BF9-09418AF324CC}" srcOrd="0" destOrd="0" presId="urn:microsoft.com/office/officeart/2016/7/layout/BasicLinearProcessNumbered"/>
    <dgm:cxn modelId="{65D8C91B-99B7-4CE8-8D57-B743F168CD08}" type="presParOf" srcId="{4CDBFF7A-8F9D-4BC1-AC36-1D10EEABDD18}" destId="{B0070147-6D6E-4018-B880-9C5F21CC6FBE}" srcOrd="0" destOrd="0" presId="urn:microsoft.com/office/officeart/2016/7/layout/BasicLinearProcessNumbered"/>
    <dgm:cxn modelId="{E0542662-090E-47D4-8BFB-E0D3B5E07DE8}" type="presParOf" srcId="{B0070147-6D6E-4018-B880-9C5F21CC6FBE}" destId="{1AE05640-93B8-4C43-80B2-17B868CF6029}" srcOrd="0" destOrd="0" presId="urn:microsoft.com/office/officeart/2016/7/layout/BasicLinearProcessNumbered"/>
    <dgm:cxn modelId="{C041C4B6-47F6-4529-B24D-FA35A8FC5BD0}" type="presParOf" srcId="{B0070147-6D6E-4018-B880-9C5F21CC6FBE}" destId="{7604AECE-CDAB-4A45-9EBB-536AA1484EB0}" srcOrd="1" destOrd="0" presId="urn:microsoft.com/office/officeart/2016/7/layout/BasicLinearProcessNumbered"/>
    <dgm:cxn modelId="{7FE7BD1B-F1E7-4021-8E99-77E8033FFBFD}" type="presParOf" srcId="{B0070147-6D6E-4018-B880-9C5F21CC6FBE}" destId="{D4DC0376-4AB7-40FB-9B4E-D7B4B438C106}" srcOrd="2" destOrd="0" presId="urn:microsoft.com/office/officeart/2016/7/layout/BasicLinearProcessNumbered"/>
    <dgm:cxn modelId="{5076B76A-3E5D-49DF-AB3B-9093B058E441}" type="presParOf" srcId="{B0070147-6D6E-4018-B880-9C5F21CC6FBE}" destId="{A2887D26-9162-4CAE-A2BB-2135DD5592B8}" srcOrd="3" destOrd="0" presId="urn:microsoft.com/office/officeart/2016/7/layout/BasicLinearProcessNumbered"/>
    <dgm:cxn modelId="{4CD2E2AE-FD82-467C-9AC6-A57FE931A0EF}" type="presParOf" srcId="{4CDBFF7A-8F9D-4BC1-AC36-1D10EEABDD18}" destId="{B587B0FB-3100-4296-BAB7-F5B6F127D626}" srcOrd="1" destOrd="0" presId="urn:microsoft.com/office/officeart/2016/7/layout/BasicLinearProcessNumbered"/>
    <dgm:cxn modelId="{6E513EED-B73E-40C6-894A-76BF95F75550}" type="presParOf" srcId="{4CDBFF7A-8F9D-4BC1-AC36-1D10EEABDD18}" destId="{37E6E7B2-3F6D-4E62-B528-7EBDAF6527E5}" srcOrd="2" destOrd="0" presId="urn:microsoft.com/office/officeart/2016/7/layout/BasicLinearProcessNumbered"/>
    <dgm:cxn modelId="{721F88A6-AE2B-4A7C-AC9E-974F192A11AF}" type="presParOf" srcId="{37E6E7B2-3F6D-4E62-B528-7EBDAF6527E5}" destId="{214EE72D-1A8E-4437-A7E5-B45765EE524A}" srcOrd="0" destOrd="0" presId="urn:microsoft.com/office/officeart/2016/7/layout/BasicLinearProcessNumbered"/>
    <dgm:cxn modelId="{3F29F76A-2B7C-406E-B85D-C756A7171160}" type="presParOf" srcId="{37E6E7B2-3F6D-4E62-B528-7EBDAF6527E5}" destId="{32A52DB1-22C1-4313-9E8D-AD6776E16AA2}" srcOrd="1" destOrd="0" presId="urn:microsoft.com/office/officeart/2016/7/layout/BasicLinearProcessNumbered"/>
    <dgm:cxn modelId="{0FD98BA3-E81C-49DF-8C8C-CAC4FA954589}" type="presParOf" srcId="{37E6E7B2-3F6D-4E62-B528-7EBDAF6527E5}" destId="{8D386B92-18EF-4F75-8B4E-71470F1D87C8}" srcOrd="2" destOrd="0" presId="urn:microsoft.com/office/officeart/2016/7/layout/BasicLinearProcessNumbered"/>
    <dgm:cxn modelId="{14082D46-1908-4C30-AB82-DD0E95B1ACE6}" type="presParOf" srcId="{37E6E7B2-3F6D-4E62-B528-7EBDAF6527E5}" destId="{2031E9E7-0B2A-4461-9F2E-29D7CB5DDB59}" srcOrd="3" destOrd="0" presId="urn:microsoft.com/office/officeart/2016/7/layout/BasicLinearProcessNumbered"/>
    <dgm:cxn modelId="{1BFA80EB-9401-42A3-ABDF-452AA84D2CA3}" type="presParOf" srcId="{4CDBFF7A-8F9D-4BC1-AC36-1D10EEABDD18}" destId="{AF5ADABE-BB78-4728-9D3D-6C1BA708253E}" srcOrd="3" destOrd="0" presId="urn:microsoft.com/office/officeart/2016/7/layout/BasicLinearProcessNumbered"/>
    <dgm:cxn modelId="{8517053E-1F83-4D03-8EBC-5C9E53056A92}" type="presParOf" srcId="{4CDBFF7A-8F9D-4BC1-AC36-1D10EEABDD18}" destId="{7C80AFFE-48D3-42D7-993F-E7A511561B18}" srcOrd="4" destOrd="0" presId="urn:microsoft.com/office/officeart/2016/7/layout/BasicLinearProcessNumbered"/>
    <dgm:cxn modelId="{CAF6BFE6-8468-4AFA-A785-90EA5197A311}" type="presParOf" srcId="{7C80AFFE-48D3-42D7-993F-E7A511561B18}" destId="{B1D4C973-B517-490B-8A00-D30E223E0177}" srcOrd="0" destOrd="0" presId="urn:microsoft.com/office/officeart/2016/7/layout/BasicLinearProcessNumbered"/>
    <dgm:cxn modelId="{0D5D90C7-B822-4545-A130-739675EA213C}" type="presParOf" srcId="{7C80AFFE-48D3-42D7-993F-E7A511561B18}" destId="{002B5ADF-4798-40FC-9BF9-09418AF324CC}" srcOrd="1" destOrd="0" presId="urn:microsoft.com/office/officeart/2016/7/layout/BasicLinearProcessNumbered"/>
    <dgm:cxn modelId="{5BCBA0E1-8043-4FDE-8543-874152A9D5A1}" type="presParOf" srcId="{7C80AFFE-48D3-42D7-993F-E7A511561B18}" destId="{E2B98B6D-928B-441D-BA70-5AD499A9CDC4}" srcOrd="2" destOrd="0" presId="urn:microsoft.com/office/officeart/2016/7/layout/BasicLinearProcessNumbered"/>
    <dgm:cxn modelId="{21ED9D53-E5C8-426B-B142-AD803C345DE5}" type="presParOf" srcId="{7C80AFFE-48D3-42D7-993F-E7A511561B18}" destId="{D5F4F84A-AF43-4921-8400-B806246CE69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E5245-DEC8-47DE-BAA2-DC7F08AB2ADD}">
      <dsp:nvSpPr>
        <dsp:cNvPr id="0" name=""/>
        <dsp:cNvSpPr/>
      </dsp:nvSpPr>
      <dsp:spPr>
        <a:xfrm>
          <a:off x="0" y="1209"/>
          <a:ext cx="363000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B1DCAD6D-6E09-4AB0-929F-B7786D2729DC}">
      <dsp:nvSpPr>
        <dsp:cNvPr id="0" name=""/>
        <dsp:cNvSpPr/>
      </dsp:nvSpPr>
      <dsp:spPr>
        <a:xfrm>
          <a:off x="0" y="1209"/>
          <a:ext cx="3626463" cy="1092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D" sz="1200" b="1" kern="1200" dirty="0"/>
            <a:t>Jasa </a:t>
          </a:r>
          <a:r>
            <a:rPr lang="en-ID" sz="1200" b="1" kern="1200" dirty="0" err="1"/>
            <a:t>lingkungan</a:t>
          </a:r>
          <a:r>
            <a:rPr lang="en-ID" sz="1200" b="1" kern="1200" dirty="0"/>
            <a:t> </a:t>
          </a:r>
          <a:r>
            <a:rPr lang="en-ID" sz="1200" kern="1200" dirty="0" err="1"/>
            <a:t>sebagai</a:t>
          </a:r>
          <a:r>
            <a:rPr lang="en-ID" sz="1200" kern="1200" dirty="0"/>
            <a:t> provisioning (</a:t>
          </a:r>
          <a:r>
            <a:rPr lang="en-ID" sz="1200" kern="1200" dirty="0" err="1"/>
            <a:t>penyediaan</a:t>
          </a:r>
          <a:r>
            <a:rPr lang="en-ID" sz="1200" kern="1200" dirty="0"/>
            <a:t>), regulating (</a:t>
          </a:r>
          <a:r>
            <a:rPr lang="en-ID" sz="1200" kern="1200" dirty="0" err="1"/>
            <a:t>regulasi</a:t>
          </a:r>
          <a:r>
            <a:rPr lang="en-ID" sz="1200" kern="1200" dirty="0"/>
            <a:t> </a:t>
          </a:r>
          <a:r>
            <a:rPr lang="en-ID" sz="1200" kern="1200" dirty="0" err="1"/>
            <a:t>iklim</a:t>
          </a:r>
          <a:r>
            <a:rPr lang="en-ID" sz="1200" kern="1200" dirty="0"/>
            <a:t>, air, dan </a:t>
          </a:r>
          <a:r>
            <a:rPr lang="en-ID" sz="1200" kern="1200" dirty="0" err="1"/>
            <a:t>tanah</a:t>
          </a:r>
          <a:r>
            <a:rPr lang="en-ID" sz="1200" kern="1200" dirty="0"/>
            <a:t>), cultural (</a:t>
          </a:r>
          <a:r>
            <a:rPr lang="en-ID" sz="1200" kern="1200" dirty="0" err="1"/>
            <a:t>pendidikan</a:t>
          </a:r>
          <a:r>
            <a:rPr lang="en-ID" sz="1200" kern="1200" dirty="0"/>
            <a:t> dan </a:t>
          </a:r>
          <a:r>
            <a:rPr lang="en-ID" sz="1200" kern="1200" dirty="0" err="1"/>
            <a:t>rekreasi</a:t>
          </a:r>
          <a:r>
            <a:rPr lang="en-ID" sz="1200" kern="1200" dirty="0"/>
            <a:t>), </a:t>
          </a:r>
          <a:r>
            <a:rPr lang="en-ID" sz="1200" kern="1200" dirty="0" err="1"/>
            <a:t>maupun</a:t>
          </a:r>
          <a:r>
            <a:rPr lang="en-ID" sz="1200" kern="1200" dirty="0"/>
            <a:t> supporting (</a:t>
          </a:r>
          <a:r>
            <a:rPr lang="en-ID" sz="1200" kern="1200" dirty="0" err="1"/>
            <a:t>produksi</a:t>
          </a:r>
          <a:r>
            <a:rPr lang="en-ID" sz="1200" kern="1200" dirty="0"/>
            <a:t> primer dan </a:t>
          </a:r>
          <a:r>
            <a:rPr lang="en-ID" sz="1200" kern="1200" dirty="0" err="1"/>
            <a:t>siklus</a:t>
          </a:r>
          <a:r>
            <a:rPr lang="en-ID" sz="1200" kern="1200" dirty="0"/>
            <a:t> hara) </a:t>
          </a:r>
          <a:r>
            <a:rPr lang="en-ID" sz="1200" kern="1200" dirty="0" err="1"/>
            <a:t>dapat</a:t>
          </a:r>
          <a:r>
            <a:rPr lang="en-ID" sz="1200" kern="1200" dirty="0"/>
            <a:t> </a:t>
          </a:r>
          <a:r>
            <a:rPr lang="en-ID" sz="1200" kern="1200" dirty="0" err="1"/>
            <a:t>dimanfaatkan</a:t>
          </a:r>
          <a:r>
            <a:rPr lang="en-ID" sz="1200" kern="1200" dirty="0"/>
            <a:t> </a:t>
          </a:r>
          <a:r>
            <a:rPr lang="en-ID" sz="1200" kern="1200" dirty="0" err="1"/>
            <a:t>secara</a:t>
          </a:r>
          <a:r>
            <a:rPr lang="en-ID" sz="1200" kern="1200" dirty="0"/>
            <a:t> </a:t>
          </a:r>
          <a:r>
            <a:rPr lang="en-ID" sz="1200" kern="1200" dirty="0" err="1"/>
            <a:t>ekonomi</a:t>
          </a:r>
          <a:r>
            <a:rPr lang="en-ID" sz="1200" kern="1200" dirty="0"/>
            <a:t>, </a:t>
          </a:r>
          <a:r>
            <a:rPr lang="en-ID" sz="1200" kern="1200" dirty="0" err="1"/>
            <a:t>tentunya</a:t>
          </a:r>
          <a:r>
            <a:rPr lang="en-ID" sz="1200" kern="1200" dirty="0"/>
            <a:t> </a:t>
          </a:r>
          <a:r>
            <a:rPr lang="en-ID" sz="1200" kern="1200" dirty="0" err="1"/>
            <a:t>dengan</a:t>
          </a:r>
          <a:r>
            <a:rPr lang="en-ID" sz="1200" kern="1200" dirty="0"/>
            <a:t> </a:t>
          </a:r>
          <a:r>
            <a:rPr lang="en-ID" sz="1200" kern="1200" dirty="0" err="1"/>
            <a:t>pengelolaan</a:t>
          </a:r>
          <a:r>
            <a:rPr lang="en-ID" sz="1200" kern="1200" dirty="0"/>
            <a:t> </a:t>
          </a:r>
          <a:r>
            <a:rPr lang="en-ID" sz="1200" kern="1200" dirty="0" err="1"/>
            <a:t>secara</a:t>
          </a:r>
          <a:r>
            <a:rPr lang="en-ID" sz="1200" kern="1200" dirty="0"/>
            <a:t> </a:t>
          </a:r>
          <a:r>
            <a:rPr lang="en-ID" sz="1200" kern="1200" dirty="0" err="1"/>
            <a:t>berkelanjutan</a:t>
          </a:r>
          <a:endParaRPr lang="en-US" sz="1200" kern="1200" dirty="0"/>
        </a:p>
      </dsp:txBody>
      <dsp:txXfrm>
        <a:off x="0" y="1209"/>
        <a:ext cx="3626463" cy="1092687"/>
      </dsp:txXfrm>
    </dsp:sp>
    <dsp:sp modelId="{3EA8E480-2E18-4083-93F3-22523C801B22}">
      <dsp:nvSpPr>
        <dsp:cNvPr id="0" name=""/>
        <dsp:cNvSpPr/>
      </dsp:nvSpPr>
      <dsp:spPr>
        <a:xfrm>
          <a:off x="0" y="1093897"/>
          <a:ext cx="363000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7FC53D1-AC50-4A24-A017-EC982E929721}">
      <dsp:nvSpPr>
        <dsp:cNvPr id="0" name=""/>
        <dsp:cNvSpPr/>
      </dsp:nvSpPr>
      <dsp:spPr>
        <a:xfrm>
          <a:off x="0" y="1093897"/>
          <a:ext cx="3630008" cy="893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ID" sz="1200" b="1" kern="1200" dirty="0"/>
            <a:t>Jasa </a:t>
          </a:r>
          <a:r>
            <a:rPr lang="en-ID" sz="1200" b="1" kern="1200" dirty="0" err="1"/>
            <a:t>lingkungan</a:t>
          </a:r>
          <a:r>
            <a:rPr lang="en-ID" sz="1200" kern="1200" dirty="0"/>
            <a:t> </a:t>
          </a:r>
          <a:r>
            <a:rPr lang="en-ID" sz="1200" kern="1200" dirty="0" err="1"/>
            <a:t>berarti</a:t>
          </a:r>
          <a:r>
            <a:rPr lang="en-ID" sz="1200" kern="1200" dirty="0"/>
            <a:t> </a:t>
          </a:r>
          <a:r>
            <a:rPr lang="en-ID" sz="1200" kern="1200" dirty="0" err="1"/>
            <a:t>memanfaatkan</a:t>
          </a:r>
          <a:r>
            <a:rPr lang="en-ID" sz="1200" kern="1200" dirty="0"/>
            <a:t> </a:t>
          </a:r>
          <a:r>
            <a:rPr lang="en-ID" sz="1200" kern="1200" dirty="0" err="1"/>
            <a:t>potensi</a:t>
          </a:r>
          <a:r>
            <a:rPr lang="en-ID" sz="1200" kern="1200" dirty="0"/>
            <a:t> </a:t>
          </a:r>
          <a:r>
            <a:rPr lang="en-ID" sz="1200" b="1" kern="1200" dirty="0" err="1"/>
            <a:t>lingkungan</a:t>
          </a:r>
          <a:r>
            <a:rPr lang="en-ID" sz="1200" kern="1200" dirty="0"/>
            <a:t> </a:t>
          </a:r>
          <a:r>
            <a:rPr lang="en-ID" sz="1200" kern="1200" dirty="0" err="1"/>
            <a:t>tanpa</a:t>
          </a:r>
          <a:r>
            <a:rPr lang="en-ID" sz="1200" kern="1200" dirty="0"/>
            <a:t> </a:t>
          </a:r>
          <a:r>
            <a:rPr lang="en-ID" sz="1200" kern="1200" dirty="0" err="1"/>
            <a:t>harus</a:t>
          </a:r>
          <a:r>
            <a:rPr lang="en-ID" sz="1200" kern="1200" dirty="0"/>
            <a:t> </a:t>
          </a:r>
          <a:r>
            <a:rPr lang="en-ID" sz="1200" kern="1200" dirty="0" err="1"/>
            <a:t>dengan</a:t>
          </a:r>
          <a:r>
            <a:rPr lang="en-ID" sz="1200" kern="1200" dirty="0"/>
            <a:t> </a:t>
          </a:r>
          <a:r>
            <a:rPr lang="en-ID" sz="1200" kern="1200" dirty="0" err="1"/>
            <a:t>cara</a:t>
          </a:r>
          <a:r>
            <a:rPr lang="en-ID" sz="1200" kern="1200" dirty="0"/>
            <a:t> yang </a:t>
          </a:r>
          <a:r>
            <a:rPr lang="en-ID" sz="1200" kern="1200" dirty="0" err="1"/>
            <a:t>merusak</a:t>
          </a:r>
          <a:r>
            <a:rPr lang="en-ID" sz="1200" kern="1200" dirty="0"/>
            <a:t> </a:t>
          </a:r>
          <a:r>
            <a:rPr lang="en-ID" sz="1200" b="1" kern="1200" dirty="0" err="1"/>
            <a:t>lingkungan</a:t>
          </a:r>
          <a:r>
            <a:rPr lang="en-ID" sz="1200" b="1" kern="1200" dirty="0"/>
            <a:t> </a:t>
          </a:r>
          <a:r>
            <a:rPr lang="en-ID" sz="1200" b="1" kern="1200" dirty="0" err="1"/>
            <a:t>itu</a:t>
          </a:r>
          <a:r>
            <a:rPr lang="en-ID" sz="1200" kern="1200" dirty="0"/>
            <a:t> </a:t>
          </a:r>
          <a:r>
            <a:rPr lang="en-ID" sz="1200" kern="1200" dirty="0" err="1"/>
            <a:t>sendiri</a:t>
          </a:r>
          <a:r>
            <a:rPr lang="en-ID" sz="1200" kern="1200" dirty="0"/>
            <a:t> dan </a:t>
          </a:r>
          <a:r>
            <a:rPr lang="en-ID" sz="1200" kern="1200" dirty="0" err="1"/>
            <a:t>tidak</a:t>
          </a:r>
          <a:r>
            <a:rPr lang="en-ID" sz="1200" kern="1200" dirty="0"/>
            <a:t> </a:t>
          </a:r>
          <a:r>
            <a:rPr lang="en-ID" sz="1200" kern="1200" dirty="0" err="1"/>
            <a:t>mengurangi</a:t>
          </a:r>
          <a:r>
            <a:rPr lang="en-ID" sz="1200" kern="1200" dirty="0"/>
            <a:t> </a:t>
          </a:r>
          <a:r>
            <a:rPr lang="en-ID" sz="1200" kern="1200" dirty="0" err="1"/>
            <a:t>fungsi</a:t>
          </a:r>
          <a:r>
            <a:rPr lang="en-ID" sz="1200" kern="1200" dirty="0"/>
            <a:t> </a:t>
          </a:r>
          <a:r>
            <a:rPr lang="en-ID" sz="1200" kern="1200" dirty="0" err="1"/>
            <a:t>utamanya</a:t>
          </a:r>
          <a:r>
            <a:rPr lang="en-ID" sz="1200" kern="1200" dirty="0"/>
            <a:t>.</a:t>
          </a:r>
          <a:endParaRPr lang="en-US" sz="1200" kern="1200" dirty="0"/>
        </a:p>
      </dsp:txBody>
      <dsp:txXfrm>
        <a:off x="0" y="1093897"/>
        <a:ext cx="3630008" cy="893821"/>
      </dsp:txXfrm>
    </dsp:sp>
    <dsp:sp modelId="{0358D9EB-6F4F-4BE9-BBF7-5E52ADF03FCD}">
      <dsp:nvSpPr>
        <dsp:cNvPr id="0" name=""/>
        <dsp:cNvSpPr/>
      </dsp:nvSpPr>
      <dsp:spPr>
        <a:xfrm>
          <a:off x="0" y="1987718"/>
          <a:ext cx="363000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763B512-EF83-4B84-8783-C602B867D627}">
      <dsp:nvSpPr>
        <dsp:cNvPr id="0" name=""/>
        <dsp:cNvSpPr/>
      </dsp:nvSpPr>
      <dsp:spPr>
        <a:xfrm>
          <a:off x="0" y="1987718"/>
          <a:ext cx="3630008" cy="893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t>Jasa </a:t>
          </a:r>
          <a:r>
            <a:rPr lang="en-US" sz="1200" kern="1200" dirty="0" err="1"/>
            <a:t>Lingkungan</a:t>
          </a:r>
          <a:r>
            <a:rPr lang="en-US" sz="1200" kern="1200" dirty="0"/>
            <a:t> SDH : </a:t>
          </a:r>
          <a:r>
            <a:rPr lang="en-US" sz="1200" kern="1200" dirty="0" err="1"/>
            <a:t>Ekowisata</a:t>
          </a:r>
          <a:r>
            <a:rPr lang="en-US" sz="1200" kern="1200" dirty="0"/>
            <a:t>, Air, Cadangan Karbon, </a:t>
          </a:r>
          <a:r>
            <a:rPr lang="en-US" sz="1200" kern="1200" dirty="0" err="1"/>
            <a:t>Biodiversitas</a:t>
          </a:r>
          <a:r>
            <a:rPr lang="en-US" sz="1200" kern="1200" dirty="0"/>
            <a:t> </a:t>
          </a:r>
        </a:p>
      </dsp:txBody>
      <dsp:txXfrm>
        <a:off x="0" y="1987718"/>
        <a:ext cx="3630008" cy="8938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65DA7-F880-4B03-B646-9E61CBEC7943}">
      <dsp:nvSpPr>
        <dsp:cNvPr id="0" name=""/>
        <dsp:cNvSpPr/>
      </dsp:nvSpPr>
      <dsp:spPr>
        <a:xfrm>
          <a:off x="3725531" y="2573784"/>
          <a:ext cx="2998930" cy="1312415"/>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err="1"/>
            <a:t>Terdapat</a:t>
          </a:r>
          <a:r>
            <a:rPr lang="en-US" sz="1200" kern="1200" dirty="0"/>
            <a:t> 3 </a:t>
          </a:r>
          <a:r>
            <a:rPr lang="en-US" sz="1200" kern="1200" dirty="0" err="1"/>
            <a:t>sumber</a:t>
          </a:r>
          <a:r>
            <a:rPr lang="en-US" sz="1200" kern="1200" dirty="0"/>
            <a:t> </a:t>
          </a:r>
          <a:r>
            <a:rPr lang="en-US" sz="1200" kern="1200" dirty="0" err="1"/>
            <a:t>mata</a:t>
          </a:r>
          <a:r>
            <a:rPr lang="en-US" sz="1200" kern="1200" dirty="0"/>
            <a:t> air </a:t>
          </a:r>
        </a:p>
        <a:p>
          <a:pPr marL="114300" lvl="1" indent="-114300" algn="l" defTabSz="533400">
            <a:lnSpc>
              <a:spcPct val="90000"/>
            </a:lnSpc>
            <a:spcBef>
              <a:spcPct val="0"/>
            </a:spcBef>
            <a:spcAft>
              <a:spcPct val="15000"/>
            </a:spcAft>
            <a:buChar char="•"/>
          </a:pPr>
          <a:r>
            <a:rPr lang="en-US" sz="1200" kern="1200" dirty="0"/>
            <a:t>Total debit 17 </a:t>
          </a:r>
          <a:r>
            <a:rPr lang="en-US" sz="1200" kern="1200" dirty="0" err="1"/>
            <a:t>lt</a:t>
          </a:r>
          <a:r>
            <a:rPr lang="en-US" sz="1200" kern="1200" dirty="0"/>
            <a:t>/</a:t>
          </a:r>
          <a:r>
            <a:rPr lang="en-US" sz="1200" kern="1200" dirty="0" err="1"/>
            <a:t>detik</a:t>
          </a:r>
          <a:r>
            <a:rPr lang="en-US" sz="1200" kern="1200" dirty="0"/>
            <a:t> </a:t>
          </a:r>
          <a:r>
            <a:rPr lang="en-US" sz="1200" kern="1200" dirty="0" err="1"/>
            <a:t>equivalen</a:t>
          </a:r>
          <a:r>
            <a:rPr lang="en-US" sz="1200" kern="1200" dirty="0"/>
            <a:t> = 1.469 m3/</a:t>
          </a:r>
          <a:r>
            <a:rPr lang="en-US" sz="1200" kern="1200" dirty="0" err="1"/>
            <a:t>hari</a:t>
          </a:r>
          <a:endParaRPr lang="en-US" sz="1200" kern="1200" dirty="0"/>
        </a:p>
        <a:p>
          <a:pPr marL="171450" lvl="1" indent="-171450" algn="l" defTabSz="800100">
            <a:lnSpc>
              <a:spcPct val="90000"/>
            </a:lnSpc>
            <a:spcBef>
              <a:spcPct val="0"/>
            </a:spcBef>
            <a:spcAft>
              <a:spcPct val="15000"/>
            </a:spcAft>
            <a:buChar char="•"/>
          </a:pPr>
          <a:endParaRPr lang="en-US" sz="1800" kern="1200" dirty="0"/>
        </a:p>
      </dsp:txBody>
      <dsp:txXfrm>
        <a:off x="4654039" y="2930717"/>
        <a:ext cx="2041593" cy="926653"/>
      </dsp:txXfrm>
    </dsp:sp>
    <dsp:sp modelId="{AED4FE36-A115-49D7-BE66-8CA714EB02C4}">
      <dsp:nvSpPr>
        <dsp:cNvPr id="0" name=""/>
        <dsp:cNvSpPr/>
      </dsp:nvSpPr>
      <dsp:spPr>
        <a:xfrm>
          <a:off x="116297" y="2455339"/>
          <a:ext cx="3129432" cy="1361475"/>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err="1"/>
            <a:t>Penguasaan</a:t>
          </a:r>
          <a:r>
            <a:rPr lang="en-US" sz="1200" kern="1200" dirty="0"/>
            <a:t> </a:t>
          </a:r>
          <a:r>
            <a:rPr lang="en-US" sz="1200" kern="1200" dirty="0" err="1"/>
            <a:t>tidak</a:t>
          </a:r>
          <a:r>
            <a:rPr lang="en-US" sz="1200" kern="1200" dirty="0"/>
            <a:t> </a:t>
          </a:r>
          <a:r>
            <a:rPr lang="en-US" sz="1200" kern="1200" dirty="0" err="1"/>
            <a:t>atas</a:t>
          </a:r>
          <a:r>
            <a:rPr lang="en-US" sz="1200" kern="1200" dirty="0"/>
            <a:t> </a:t>
          </a:r>
          <a:r>
            <a:rPr lang="en-US" sz="1200" kern="1200" dirty="0" err="1"/>
            <a:t>orng</a:t>
          </a:r>
          <a:r>
            <a:rPr lang="en-US" sz="1200" kern="1200" dirty="0"/>
            <a:t> </a:t>
          </a:r>
          <a:r>
            <a:rPr lang="en-US" sz="1200" kern="1200" dirty="0" err="1"/>
            <a:t>perorang</a:t>
          </a:r>
          <a:r>
            <a:rPr lang="en-US" sz="1200" kern="1200" dirty="0"/>
            <a:t>, </a:t>
          </a:r>
          <a:r>
            <a:rPr lang="en-US" sz="1200" kern="1200" dirty="0" err="1"/>
            <a:t>tetapi</a:t>
          </a:r>
          <a:r>
            <a:rPr lang="en-US" sz="1200" kern="1200" dirty="0"/>
            <a:t> </a:t>
          </a:r>
          <a:r>
            <a:rPr lang="en-US" sz="1200" kern="1200" dirty="0" err="1"/>
            <a:t>sistem</a:t>
          </a:r>
          <a:r>
            <a:rPr lang="en-US" sz="1200" kern="1200" dirty="0"/>
            <a:t> </a:t>
          </a:r>
          <a:r>
            <a:rPr lang="en-US" sz="1200" kern="1200" dirty="0" err="1"/>
            <a:t>kolektif</a:t>
          </a:r>
          <a:r>
            <a:rPr lang="en-US" sz="1200" kern="1200" dirty="0"/>
            <a:t> (</a:t>
          </a:r>
          <a:r>
            <a:rPr lang="en-US" sz="1200" kern="1200" dirty="0" err="1"/>
            <a:t>banjar</a:t>
          </a:r>
          <a:r>
            <a:rPr lang="en-US" sz="1200" kern="1200" dirty="0"/>
            <a:t>)  </a:t>
          </a:r>
        </a:p>
        <a:p>
          <a:pPr marL="114300" lvl="1" indent="-114300" algn="l" defTabSz="533400">
            <a:lnSpc>
              <a:spcPct val="90000"/>
            </a:lnSpc>
            <a:spcBef>
              <a:spcPct val="0"/>
            </a:spcBef>
            <a:spcAft>
              <a:spcPct val="15000"/>
            </a:spcAft>
            <a:buChar char="•"/>
          </a:pPr>
          <a:endParaRPr lang="en-US" sz="1200" kern="1200" dirty="0"/>
        </a:p>
      </dsp:txBody>
      <dsp:txXfrm>
        <a:off x="146204" y="2825615"/>
        <a:ext cx="2130788" cy="961292"/>
      </dsp:txXfrm>
    </dsp:sp>
    <dsp:sp modelId="{4D4D09AF-4188-4091-9126-4F9A53AEF8B9}">
      <dsp:nvSpPr>
        <dsp:cNvPr id="0" name=""/>
        <dsp:cNvSpPr/>
      </dsp:nvSpPr>
      <dsp:spPr>
        <a:xfrm>
          <a:off x="3670517" y="6297"/>
          <a:ext cx="3064695" cy="123266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US" sz="1200" kern="1200" dirty="0" err="1"/>
            <a:t>Terdapat</a:t>
          </a:r>
          <a:r>
            <a:rPr lang="en-US" sz="1200" kern="1200" dirty="0"/>
            <a:t> 32 </a:t>
          </a:r>
          <a:r>
            <a:rPr lang="en-US" sz="1200" kern="1200" dirty="0" err="1"/>
            <a:t>spesies</a:t>
          </a:r>
          <a:r>
            <a:rPr lang="en-US" sz="1200" kern="1200" dirty="0"/>
            <a:t> </a:t>
          </a:r>
          <a:r>
            <a:rPr lang="en-US" sz="1200" kern="1200" dirty="0" err="1"/>
            <a:t>pohon</a:t>
          </a:r>
          <a:r>
            <a:rPr lang="en-US" sz="1200" kern="1200" dirty="0"/>
            <a:t>, 6 </a:t>
          </a:r>
          <a:r>
            <a:rPr lang="en-US" sz="1200" kern="1200" dirty="0" err="1"/>
            <a:t>tiang</a:t>
          </a:r>
          <a:r>
            <a:rPr lang="en-US" sz="1200" kern="1200" dirty="0"/>
            <a:t> dan 12 </a:t>
          </a:r>
          <a:r>
            <a:rPr lang="en-US" sz="1200" kern="1200" dirty="0" err="1"/>
            <a:t>pancang</a:t>
          </a:r>
          <a:r>
            <a:rPr lang="en-US" sz="1200" kern="1200" dirty="0"/>
            <a:t> </a:t>
          </a:r>
        </a:p>
        <a:p>
          <a:pPr marL="114300" lvl="1" indent="-114300" algn="l" defTabSz="533400">
            <a:lnSpc>
              <a:spcPct val="90000"/>
            </a:lnSpc>
            <a:spcBef>
              <a:spcPct val="0"/>
            </a:spcBef>
            <a:spcAft>
              <a:spcPct val="15000"/>
            </a:spcAft>
            <a:buChar char="•"/>
          </a:pPr>
          <a:r>
            <a:rPr lang="en-US" sz="1200" kern="1200" dirty="0"/>
            <a:t>Total </a:t>
          </a:r>
          <a:r>
            <a:rPr lang="en-US" sz="1200" kern="1200" dirty="0" err="1"/>
            <a:t>ada</a:t>
          </a:r>
          <a:r>
            <a:rPr lang="en-US" sz="1200" kern="1200" dirty="0"/>
            <a:t> 1.150 </a:t>
          </a:r>
          <a:r>
            <a:rPr lang="en-US" sz="1200" kern="1200" dirty="0" err="1"/>
            <a:t>vegetasi</a:t>
          </a:r>
          <a:r>
            <a:rPr lang="en-US" sz="1200" kern="1200" dirty="0"/>
            <a:t> di </a:t>
          </a:r>
          <a:r>
            <a:rPr lang="en-US" sz="1200" kern="1200" dirty="0" err="1"/>
            <a:t>sekitar</a:t>
          </a:r>
          <a:r>
            <a:rPr lang="en-US" sz="1200" kern="1200" dirty="0"/>
            <a:t> 3 </a:t>
          </a:r>
          <a:r>
            <a:rPr lang="en-US" sz="1200" kern="1200" dirty="0" err="1"/>
            <a:t>mata</a:t>
          </a:r>
          <a:r>
            <a:rPr lang="en-US" sz="1200" kern="1200" dirty="0"/>
            <a:t> air (radius 100 m) </a:t>
          </a:r>
          <a:r>
            <a:rPr lang="en-US" sz="1200" kern="1200" dirty="0" err="1"/>
            <a:t>dari</a:t>
          </a:r>
          <a:r>
            <a:rPr lang="en-US" sz="1200" kern="1200" dirty="0"/>
            <a:t> </a:t>
          </a:r>
          <a:r>
            <a:rPr lang="en-US" sz="1200" kern="1200" dirty="0" err="1"/>
            <a:t>titik</a:t>
          </a:r>
          <a:r>
            <a:rPr lang="en-US" sz="1200" kern="1200" dirty="0"/>
            <a:t> </a:t>
          </a:r>
          <a:r>
            <a:rPr lang="en-US" sz="1200" kern="1200" dirty="0" err="1"/>
            <a:t>mata</a:t>
          </a:r>
          <a:r>
            <a:rPr lang="en-US" sz="1200" kern="1200" dirty="0"/>
            <a:t> air </a:t>
          </a:r>
        </a:p>
        <a:p>
          <a:pPr marL="114300" lvl="1" indent="-114300" algn="l" defTabSz="533400">
            <a:lnSpc>
              <a:spcPct val="90000"/>
            </a:lnSpc>
            <a:spcBef>
              <a:spcPct val="0"/>
            </a:spcBef>
            <a:spcAft>
              <a:spcPct val="15000"/>
            </a:spcAft>
            <a:buChar char="•"/>
          </a:pPr>
          <a:endParaRPr lang="en-US" sz="1200" kern="1200" dirty="0"/>
        </a:p>
      </dsp:txBody>
      <dsp:txXfrm>
        <a:off x="4617004" y="33375"/>
        <a:ext cx="2091130" cy="870340"/>
      </dsp:txXfrm>
    </dsp:sp>
    <dsp:sp modelId="{B7F0611B-4EA5-4A66-81C0-E19972FBACC4}">
      <dsp:nvSpPr>
        <dsp:cNvPr id="0" name=""/>
        <dsp:cNvSpPr/>
      </dsp:nvSpPr>
      <dsp:spPr>
        <a:xfrm>
          <a:off x="81578" y="-15138"/>
          <a:ext cx="3247242" cy="1232662"/>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US" sz="1200" kern="1200" dirty="0"/>
            <a:t>Luas </a:t>
          </a:r>
          <a:r>
            <a:rPr lang="en-US" sz="1200" kern="1200" dirty="0" err="1"/>
            <a:t>Hutan</a:t>
          </a:r>
          <a:r>
            <a:rPr lang="en-US" sz="1200" kern="1200" dirty="0"/>
            <a:t>: 400 ha  </a:t>
          </a:r>
        </a:p>
        <a:p>
          <a:pPr marL="114300" lvl="1" indent="-114300" algn="l" defTabSz="533400">
            <a:lnSpc>
              <a:spcPct val="90000"/>
            </a:lnSpc>
            <a:spcBef>
              <a:spcPct val="0"/>
            </a:spcBef>
            <a:spcAft>
              <a:spcPct val="15000"/>
            </a:spcAft>
            <a:buChar char="•"/>
          </a:pPr>
          <a:r>
            <a:rPr lang="en-US" sz="1200" kern="1200" dirty="0" err="1"/>
            <a:t>Tahun</a:t>
          </a:r>
          <a:r>
            <a:rPr lang="en-US" sz="1200" kern="1200" dirty="0"/>
            <a:t> </a:t>
          </a:r>
          <a:r>
            <a:rPr lang="en-US" sz="1200" kern="1200" dirty="0" err="1"/>
            <a:t>Ijin</a:t>
          </a:r>
          <a:r>
            <a:rPr lang="en-US" sz="1200" kern="1200" dirty="0"/>
            <a:t> 2014</a:t>
          </a:r>
        </a:p>
        <a:p>
          <a:pPr marL="114300" lvl="1" indent="-114300" algn="l" defTabSz="533400">
            <a:lnSpc>
              <a:spcPct val="90000"/>
            </a:lnSpc>
            <a:spcBef>
              <a:spcPct val="0"/>
            </a:spcBef>
            <a:spcAft>
              <a:spcPct val="15000"/>
            </a:spcAft>
            <a:buChar char="•"/>
          </a:pPr>
          <a:r>
            <a:rPr lang="en-US" sz="1200" kern="1200" dirty="0" err="1"/>
            <a:t>Penggarap</a:t>
          </a:r>
          <a:r>
            <a:rPr lang="en-US" sz="1200" kern="1200" dirty="0"/>
            <a:t> 240 KK </a:t>
          </a:r>
        </a:p>
        <a:p>
          <a:pPr marL="114300" lvl="1" indent="-114300" algn="l" defTabSz="533400">
            <a:lnSpc>
              <a:spcPct val="90000"/>
            </a:lnSpc>
            <a:spcBef>
              <a:spcPct val="0"/>
            </a:spcBef>
            <a:spcAft>
              <a:spcPct val="15000"/>
            </a:spcAft>
            <a:buChar char="•"/>
          </a:pPr>
          <a:r>
            <a:rPr lang="en-US" sz="1200" kern="1200" dirty="0" err="1"/>
            <a:t>Penduduk</a:t>
          </a:r>
          <a:r>
            <a:rPr lang="en-US" sz="1200" kern="1200" dirty="0"/>
            <a:t> </a:t>
          </a:r>
          <a:r>
            <a:rPr lang="en-US" sz="1200" kern="1200" dirty="0" err="1"/>
            <a:t>Sabedo</a:t>
          </a:r>
          <a:r>
            <a:rPr lang="en-US" sz="1200" kern="1200" dirty="0"/>
            <a:t> 726 Jiwa </a:t>
          </a:r>
        </a:p>
        <a:p>
          <a:pPr marL="114300" lvl="1" indent="-114300" algn="l" defTabSz="533400">
            <a:lnSpc>
              <a:spcPct val="90000"/>
            </a:lnSpc>
            <a:spcBef>
              <a:spcPct val="0"/>
            </a:spcBef>
            <a:spcAft>
              <a:spcPct val="15000"/>
            </a:spcAft>
            <a:buChar char="•"/>
          </a:pPr>
          <a:endParaRPr lang="en-US" sz="1200" kern="1200" dirty="0"/>
        </a:p>
      </dsp:txBody>
      <dsp:txXfrm>
        <a:off x="108656" y="11940"/>
        <a:ext cx="2218913" cy="870340"/>
      </dsp:txXfrm>
    </dsp:sp>
    <dsp:sp modelId="{AE3E2A2C-7F2F-4942-89DD-E9F6ABEEAED7}">
      <dsp:nvSpPr>
        <dsp:cNvPr id="0" name=""/>
        <dsp:cNvSpPr/>
      </dsp:nvSpPr>
      <dsp:spPr>
        <a:xfrm>
          <a:off x="1733444" y="187011"/>
          <a:ext cx="1667946" cy="1667946"/>
        </a:xfrm>
        <a:prstGeom prst="pieWedg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err="1"/>
            <a:t>Ijin</a:t>
          </a:r>
          <a:r>
            <a:rPr lang="en-US" sz="1200" kern="1200" dirty="0"/>
            <a:t> </a:t>
          </a:r>
          <a:r>
            <a:rPr lang="en-US" sz="1200" kern="1200" dirty="0" err="1"/>
            <a:t>Pemanfaatan</a:t>
          </a:r>
          <a:r>
            <a:rPr lang="en-US" sz="1200" kern="1200" dirty="0"/>
            <a:t> </a:t>
          </a:r>
          <a:r>
            <a:rPr lang="en-US" sz="1200" kern="1200" dirty="0" err="1"/>
            <a:t>HKm</a:t>
          </a:r>
          <a:r>
            <a:rPr lang="en-US" sz="1200" kern="1200" dirty="0"/>
            <a:t> </a:t>
          </a:r>
        </a:p>
      </dsp:txBody>
      <dsp:txXfrm>
        <a:off x="2221974" y="675541"/>
        <a:ext cx="1179416" cy="1179416"/>
      </dsp:txXfrm>
    </dsp:sp>
    <dsp:sp modelId="{D7503910-2B6A-4EBA-A2A9-1748775C7847}">
      <dsp:nvSpPr>
        <dsp:cNvPr id="0" name=""/>
        <dsp:cNvSpPr/>
      </dsp:nvSpPr>
      <dsp:spPr>
        <a:xfrm rot="5400000">
          <a:off x="3414766" y="236632"/>
          <a:ext cx="1667946" cy="1667946"/>
        </a:xfrm>
        <a:prstGeom prst="pieWedg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err="1"/>
            <a:t>Hutan</a:t>
          </a:r>
          <a:r>
            <a:rPr lang="en-US" sz="1200" kern="1200" dirty="0"/>
            <a:t> di </a:t>
          </a:r>
          <a:r>
            <a:rPr lang="en-US" sz="1200" kern="1200" dirty="0" err="1"/>
            <a:t>Lestarikan</a:t>
          </a:r>
          <a:r>
            <a:rPr lang="en-US" sz="1200" kern="1200" dirty="0"/>
            <a:t>  </a:t>
          </a:r>
        </a:p>
      </dsp:txBody>
      <dsp:txXfrm rot="-5400000">
        <a:off x="3414766" y="725162"/>
        <a:ext cx="1179416" cy="1179416"/>
      </dsp:txXfrm>
    </dsp:sp>
    <dsp:sp modelId="{74EF347A-C26F-4B76-ACBE-860C618820EE}">
      <dsp:nvSpPr>
        <dsp:cNvPr id="0" name=""/>
        <dsp:cNvSpPr/>
      </dsp:nvSpPr>
      <dsp:spPr>
        <a:xfrm rot="10800000">
          <a:off x="3414766" y="1981620"/>
          <a:ext cx="1667946" cy="1667946"/>
        </a:xfrm>
        <a:prstGeom prst="pieWedg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 </a:t>
          </a:r>
          <a:r>
            <a:rPr lang="en-US" sz="1200" kern="1200" dirty="0" err="1"/>
            <a:t>Dimanfaatkan</a:t>
          </a:r>
          <a:r>
            <a:rPr lang="en-US" sz="1200" kern="1200" dirty="0"/>
            <a:t> Jasa </a:t>
          </a:r>
          <a:r>
            <a:rPr lang="en-US" sz="1200" kern="1200" dirty="0" err="1"/>
            <a:t>Airnya</a:t>
          </a:r>
          <a:r>
            <a:rPr lang="en-US" sz="1200" kern="1200" dirty="0"/>
            <a:t> </a:t>
          </a:r>
        </a:p>
      </dsp:txBody>
      <dsp:txXfrm rot="10800000">
        <a:off x="3414766" y="1981620"/>
        <a:ext cx="1179416" cy="1179416"/>
      </dsp:txXfrm>
    </dsp:sp>
    <dsp:sp modelId="{50E8CEA8-A067-4BC7-9E69-77546D3A8115}">
      <dsp:nvSpPr>
        <dsp:cNvPr id="0" name=""/>
        <dsp:cNvSpPr/>
      </dsp:nvSpPr>
      <dsp:spPr>
        <a:xfrm rot="16200000">
          <a:off x="1669778" y="1981620"/>
          <a:ext cx="1667946" cy="1667946"/>
        </a:xfrm>
        <a:prstGeom prst="pieWedg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err="1"/>
            <a:t>Dikelola</a:t>
          </a:r>
          <a:r>
            <a:rPr lang="en-US" sz="1200" kern="1200" dirty="0"/>
            <a:t> </a:t>
          </a:r>
          <a:r>
            <a:rPr lang="en-US" sz="1200" kern="1200" dirty="0" err="1"/>
            <a:t>dengan</a:t>
          </a:r>
          <a:r>
            <a:rPr lang="en-US" sz="1200" kern="1200" dirty="0"/>
            <a:t> </a:t>
          </a:r>
          <a:r>
            <a:rPr lang="en-US" sz="1200" kern="1200" dirty="0" err="1"/>
            <a:t>sistem</a:t>
          </a:r>
          <a:r>
            <a:rPr lang="en-US" sz="1200" kern="1200" dirty="0"/>
            <a:t> </a:t>
          </a:r>
          <a:r>
            <a:rPr lang="en-US" sz="1200" kern="1200" dirty="0" err="1"/>
            <a:t>adat</a:t>
          </a:r>
          <a:r>
            <a:rPr lang="en-US" sz="1200" kern="1200" dirty="0"/>
            <a:t> </a:t>
          </a:r>
          <a:r>
            <a:rPr lang="en-US" sz="1200" kern="1200" dirty="0" err="1"/>
            <a:t>banjar</a:t>
          </a:r>
          <a:r>
            <a:rPr lang="en-US" sz="1200" kern="1200" dirty="0"/>
            <a:t> </a:t>
          </a:r>
        </a:p>
      </dsp:txBody>
      <dsp:txXfrm rot="5400000">
        <a:off x="2158308" y="1981620"/>
        <a:ext cx="1179416" cy="1179416"/>
      </dsp:txXfrm>
    </dsp:sp>
    <dsp:sp modelId="{328434A8-40C6-472B-B98C-4E066D6628F7}">
      <dsp:nvSpPr>
        <dsp:cNvPr id="0" name=""/>
        <dsp:cNvSpPr/>
      </dsp:nvSpPr>
      <dsp:spPr>
        <a:xfrm>
          <a:off x="3088303" y="1596413"/>
          <a:ext cx="575884" cy="500769"/>
        </a:xfrm>
        <a:prstGeom prst="circular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4D4641-9189-4C36-B6BA-AACCBFB24C25}">
      <dsp:nvSpPr>
        <dsp:cNvPr id="0" name=""/>
        <dsp:cNvSpPr/>
      </dsp:nvSpPr>
      <dsp:spPr>
        <a:xfrm rot="10800000">
          <a:off x="3088303" y="1789017"/>
          <a:ext cx="575884" cy="500769"/>
        </a:xfrm>
        <a:prstGeom prst="circular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05640-93B8-4C43-80B2-17B868CF6029}">
      <dsp:nvSpPr>
        <dsp:cNvPr id="0" name=""/>
        <dsp:cNvSpPr/>
      </dsp:nvSpPr>
      <dsp:spPr>
        <a:xfrm>
          <a:off x="0" y="0"/>
          <a:ext cx="2464593" cy="2954483"/>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488950">
            <a:lnSpc>
              <a:spcPct val="90000"/>
            </a:lnSpc>
            <a:spcBef>
              <a:spcPct val="0"/>
            </a:spcBef>
            <a:spcAft>
              <a:spcPct val="35000"/>
            </a:spcAft>
            <a:buNone/>
          </a:pPr>
          <a:r>
            <a:rPr lang="en-US" sz="1100" kern="1200" dirty="0" err="1"/>
            <a:t>Adanya</a:t>
          </a:r>
          <a:r>
            <a:rPr lang="en-US" sz="1100" kern="1200" dirty="0"/>
            <a:t> 3 Mata Air ( Ai </a:t>
          </a:r>
          <a:r>
            <a:rPr lang="en-US" sz="1100" kern="1200" dirty="0" err="1"/>
            <a:t>Lemar</a:t>
          </a:r>
          <a:r>
            <a:rPr lang="en-US" sz="1100" kern="1200" dirty="0"/>
            <a:t>, Ai </a:t>
          </a:r>
          <a:r>
            <a:rPr lang="en-US" sz="1100" kern="1200" dirty="0" err="1"/>
            <a:t>Cente</a:t>
          </a:r>
          <a:r>
            <a:rPr lang="en-US" sz="1100" kern="1200" dirty="0"/>
            <a:t> dan Ai </a:t>
          </a:r>
          <a:r>
            <a:rPr lang="en-US" sz="1100" kern="1200" dirty="0" err="1"/>
            <a:t>Tirtasari</a:t>
          </a:r>
          <a:r>
            <a:rPr lang="en-US" sz="1100" kern="1200" dirty="0"/>
            <a:t>),</a:t>
          </a:r>
          <a:r>
            <a:rPr lang="en-US" sz="1100" kern="1200" dirty="0" err="1"/>
            <a:t>memenuhi</a:t>
          </a:r>
          <a:r>
            <a:rPr lang="en-US" sz="1100" kern="1200" dirty="0"/>
            <a:t> </a:t>
          </a:r>
          <a:r>
            <a:rPr lang="en-US" sz="1100" kern="1200" dirty="0" err="1"/>
            <a:t>baku</a:t>
          </a:r>
          <a:r>
            <a:rPr lang="en-US" sz="1100" kern="1200" dirty="0"/>
            <a:t> </a:t>
          </a:r>
          <a:r>
            <a:rPr lang="en-US" sz="1100" kern="1200" dirty="0" err="1"/>
            <a:t>mutu</a:t>
          </a:r>
          <a:r>
            <a:rPr lang="en-US" sz="1100" kern="1200" dirty="0"/>
            <a:t> </a:t>
          </a:r>
          <a:r>
            <a:rPr lang="en-US" sz="1100" kern="1200" dirty="0" err="1"/>
            <a:t>dari</a:t>
          </a:r>
          <a:r>
            <a:rPr lang="en-US" sz="1100" kern="1200" dirty="0"/>
            <a:t> </a:t>
          </a:r>
          <a:r>
            <a:rPr lang="en-US" sz="1100" kern="1200" dirty="0" err="1"/>
            <a:t>kesadahan</a:t>
          </a:r>
          <a:r>
            <a:rPr lang="en-US" sz="1100" kern="1200" dirty="0"/>
            <a:t> dan </a:t>
          </a:r>
          <a:r>
            <a:rPr lang="en-US" sz="1100" kern="1200" dirty="0" err="1"/>
            <a:t>ph</a:t>
          </a:r>
          <a:r>
            <a:rPr lang="en-US" sz="1100" kern="1200" dirty="0"/>
            <a:t> air,  </a:t>
          </a:r>
          <a:r>
            <a:rPr lang="en-US" sz="1100" kern="1200" dirty="0" err="1"/>
            <a:t>menjadi</a:t>
          </a:r>
          <a:r>
            <a:rPr lang="en-US" sz="1100" kern="1200" dirty="0"/>
            <a:t> </a:t>
          </a:r>
          <a:r>
            <a:rPr lang="en-US" sz="1100" kern="1200" dirty="0" err="1"/>
            <a:t>sumber</a:t>
          </a:r>
          <a:r>
            <a:rPr lang="en-US" sz="1100" kern="1200" dirty="0"/>
            <a:t> air </a:t>
          </a:r>
          <a:r>
            <a:rPr lang="en-US" sz="1100" kern="1200" dirty="0" err="1"/>
            <a:t>bersih</a:t>
          </a:r>
          <a:r>
            <a:rPr lang="en-US" sz="1100" kern="1200" dirty="0"/>
            <a:t> dan air </a:t>
          </a:r>
          <a:r>
            <a:rPr lang="en-US" sz="1100" kern="1200" dirty="0" err="1"/>
            <a:t>irigasi</a:t>
          </a:r>
          <a:r>
            <a:rPr lang="en-US" sz="1100" kern="1200" dirty="0"/>
            <a:t> </a:t>
          </a:r>
          <a:r>
            <a:rPr lang="en-US" sz="1100" kern="1200" dirty="0" err="1"/>
            <a:t>penduduk</a:t>
          </a:r>
          <a:r>
            <a:rPr lang="en-US" sz="1100" kern="1200" dirty="0"/>
            <a:t>. 1.469 m3 </a:t>
          </a:r>
          <a:r>
            <a:rPr lang="en-US" sz="1100" kern="1200" dirty="0" err="1"/>
            <a:t>mampu</a:t>
          </a:r>
          <a:r>
            <a:rPr lang="en-US" sz="1100" kern="1200" dirty="0"/>
            <a:t> </a:t>
          </a:r>
          <a:r>
            <a:rPr lang="en-US" sz="1100" kern="1200" dirty="0" err="1"/>
            <a:t>mencukupi</a:t>
          </a:r>
          <a:r>
            <a:rPr lang="en-US" sz="1100" kern="1200" dirty="0"/>
            <a:t> </a:t>
          </a:r>
          <a:r>
            <a:rPr lang="en-US" sz="1100" kern="1200" dirty="0" err="1"/>
            <a:t>kebutuhan</a:t>
          </a:r>
          <a:r>
            <a:rPr lang="en-US" sz="1100" kern="1200" dirty="0"/>
            <a:t> air </a:t>
          </a:r>
          <a:r>
            <a:rPr lang="en-US" sz="1100" kern="1200" dirty="0" err="1"/>
            <a:t>bersih</a:t>
          </a:r>
          <a:r>
            <a:rPr lang="en-US" sz="1100" kern="1200" dirty="0"/>
            <a:t> 20.983 </a:t>
          </a:r>
          <a:r>
            <a:rPr lang="en-US" sz="1100" kern="1200" dirty="0" err="1"/>
            <a:t>jiwa</a:t>
          </a:r>
          <a:r>
            <a:rPr lang="en-US" sz="1100" kern="1200" dirty="0"/>
            <a:t>. </a:t>
          </a:r>
        </a:p>
      </dsp:txBody>
      <dsp:txXfrm>
        <a:off x="0" y="1122703"/>
        <a:ext cx="2464593" cy="1772689"/>
      </dsp:txXfrm>
    </dsp:sp>
    <dsp:sp modelId="{7604AECE-CDAB-4A45-9EBB-536AA1484EB0}">
      <dsp:nvSpPr>
        <dsp:cNvPr id="0" name=""/>
        <dsp:cNvSpPr/>
      </dsp:nvSpPr>
      <dsp:spPr>
        <a:xfrm>
          <a:off x="789124" y="295448"/>
          <a:ext cx="886344" cy="886344"/>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103" tIns="12700" rIns="69103" bIns="12700" numCol="1" spcCol="1270" anchor="ctr" anchorCtr="0">
          <a:noAutofit/>
        </a:bodyPr>
        <a:lstStyle/>
        <a:p>
          <a:pPr marL="0" lvl="0" indent="0" algn="ctr" defTabSz="2000250">
            <a:lnSpc>
              <a:spcPct val="90000"/>
            </a:lnSpc>
            <a:spcBef>
              <a:spcPct val="0"/>
            </a:spcBef>
            <a:spcAft>
              <a:spcPct val="35000"/>
            </a:spcAft>
            <a:buNone/>
          </a:pPr>
          <a:r>
            <a:rPr lang="en-US" sz="4500" kern="1200"/>
            <a:t>1</a:t>
          </a:r>
        </a:p>
      </dsp:txBody>
      <dsp:txXfrm>
        <a:off x="918926" y="425250"/>
        <a:ext cx="626740" cy="626740"/>
      </dsp:txXfrm>
    </dsp:sp>
    <dsp:sp modelId="{D4DC0376-4AB7-40FB-9B4E-D7B4B438C106}">
      <dsp:nvSpPr>
        <dsp:cNvPr id="0" name=""/>
        <dsp:cNvSpPr/>
      </dsp:nvSpPr>
      <dsp:spPr>
        <a:xfrm>
          <a:off x="0" y="2954411"/>
          <a:ext cx="2464593" cy="72"/>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4EE72D-1A8E-4437-A7E5-B45765EE524A}">
      <dsp:nvSpPr>
        <dsp:cNvPr id="0" name=""/>
        <dsp:cNvSpPr/>
      </dsp:nvSpPr>
      <dsp:spPr>
        <a:xfrm>
          <a:off x="2711053" y="0"/>
          <a:ext cx="2464593" cy="2954483"/>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488950">
            <a:lnSpc>
              <a:spcPct val="90000"/>
            </a:lnSpc>
            <a:spcBef>
              <a:spcPct val="0"/>
            </a:spcBef>
            <a:spcAft>
              <a:spcPct val="35000"/>
            </a:spcAft>
            <a:buNone/>
          </a:pPr>
          <a:r>
            <a:rPr lang="en-US" sz="1100" kern="1200" dirty="0" err="1"/>
            <a:t>Pemanfaatan</a:t>
          </a:r>
          <a:r>
            <a:rPr lang="en-US" sz="1100" kern="1200" dirty="0"/>
            <a:t> air </a:t>
          </a:r>
          <a:r>
            <a:rPr lang="en-US" sz="1100" kern="1200" dirty="0" err="1"/>
            <a:t>untuk</a:t>
          </a:r>
          <a:r>
            <a:rPr lang="en-US" sz="1100" kern="1200" dirty="0"/>
            <a:t> </a:t>
          </a:r>
          <a:r>
            <a:rPr lang="en-US" sz="1100" kern="1200" dirty="0" err="1"/>
            <a:t>irigasi</a:t>
          </a:r>
          <a:r>
            <a:rPr lang="en-US" sz="1100" kern="1200" dirty="0"/>
            <a:t> </a:t>
          </a:r>
          <a:r>
            <a:rPr lang="en-US" sz="1100" kern="1200" dirty="0" err="1"/>
            <a:t>telah</a:t>
          </a:r>
          <a:r>
            <a:rPr lang="en-US" sz="1100" kern="1200" dirty="0"/>
            <a:t> </a:t>
          </a:r>
          <a:r>
            <a:rPr lang="en-US" sz="1100" kern="1200" dirty="0" err="1"/>
            <a:t>memberikan</a:t>
          </a:r>
          <a:r>
            <a:rPr lang="en-US" sz="1100" kern="1200" dirty="0"/>
            <a:t> </a:t>
          </a:r>
          <a:r>
            <a:rPr lang="en-US" sz="1100" kern="1200" dirty="0" err="1"/>
            <a:t>dukungan</a:t>
          </a:r>
          <a:r>
            <a:rPr lang="en-US" sz="1100" kern="1200" dirty="0"/>
            <a:t> </a:t>
          </a:r>
          <a:r>
            <a:rPr lang="en-US" sz="1100" kern="1200" dirty="0" err="1"/>
            <a:t>bagi</a:t>
          </a:r>
          <a:r>
            <a:rPr lang="en-US" sz="1100" kern="1200" dirty="0"/>
            <a:t> </a:t>
          </a:r>
          <a:r>
            <a:rPr lang="en-US" sz="1100" kern="1200" dirty="0" err="1"/>
            <a:t>produksi</a:t>
          </a:r>
          <a:r>
            <a:rPr lang="en-US" sz="1100" kern="1200" dirty="0"/>
            <a:t> </a:t>
          </a:r>
          <a:r>
            <a:rPr lang="en-US" sz="1100" kern="1200" dirty="0" err="1"/>
            <a:t>pertanian</a:t>
          </a:r>
          <a:r>
            <a:rPr lang="en-US" sz="1100" kern="1200" dirty="0"/>
            <a:t> </a:t>
          </a:r>
          <a:r>
            <a:rPr lang="en-US" sz="1100" kern="1200" dirty="0" err="1"/>
            <a:t>kebun</a:t>
          </a:r>
          <a:r>
            <a:rPr lang="en-US" sz="1100" kern="1200" dirty="0"/>
            <a:t> dan sawah, </a:t>
          </a:r>
          <a:r>
            <a:rPr lang="en-US" sz="1100" kern="1200" dirty="0" err="1"/>
            <a:t>saat</a:t>
          </a:r>
          <a:r>
            <a:rPr lang="en-US" sz="1100" kern="1200" dirty="0"/>
            <a:t> </a:t>
          </a:r>
          <a:r>
            <a:rPr lang="en-US" sz="1100" kern="1200" dirty="0" err="1"/>
            <a:t>ini</a:t>
          </a:r>
          <a:r>
            <a:rPr lang="en-US" sz="1100" kern="1200" dirty="0"/>
            <a:t> di </a:t>
          </a:r>
          <a:r>
            <a:rPr lang="en-US" sz="1100" kern="1200" dirty="0" err="1"/>
            <a:t>Desa</a:t>
          </a:r>
          <a:r>
            <a:rPr lang="en-US" sz="1100" kern="1200" dirty="0"/>
            <a:t> </a:t>
          </a:r>
          <a:r>
            <a:rPr lang="en-US" sz="1100" kern="1200" dirty="0" err="1"/>
            <a:t>Sabedo</a:t>
          </a:r>
          <a:r>
            <a:rPr lang="en-US" sz="1100" kern="1200" dirty="0"/>
            <a:t> </a:t>
          </a:r>
          <a:r>
            <a:rPr lang="en-US" sz="1100" kern="1200" dirty="0" err="1"/>
            <a:t>sebagai</a:t>
          </a:r>
          <a:r>
            <a:rPr lang="en-US" sz="1100" kern="1200" dirty="0"/>
            <a:t> salah </a:t>
          </a:r>
          <a:r>
            <a:rPr lang="en-US" sz="1100" kern="1200" dirty="0" err="1"/>
            <a:t>satu</a:t>
          </a:r>
          <a:r>
            <a:rPr lang="en-US" sz="1100" kern="1200" dirty="0"/>
            <a:t> </a:t>
          </a:r>
          <a:r>
            <a:rPr lang="en-US" sz="1100" kern="1200" dirty="0" err="1"/>
            <a:t>desa</a:t>
          </a:r>
          <a:r>
            <a:rPr lang="en-US" sz="1100" kern="1200" dirty="0"/>
            <a:t> </a:t>
          </a:r>
          <a:r>
            <a:rPr lang="en-US" sz="1100" kern="1200" dirty="0" err="1"/>
            <a:t>sentra</a:t>
          </a:r>
          <a:r>
            <a:rPr lang="en-US" sz="1100" kern="1200" dirty="0"/>
            <a:t> </a:t>
          </a:r>
          <a:r>
            <a:rPr lang="en-US" sz="1100" kern="1200" dirty="0" err="1"/>
            <a:t>buah-buahan</a:t>
          </a:r>
          <a:r>
            <a:rPr lang="en-US" sz="1100" kern="1200" dirty="0"/>
            <a:t> </a:t>
          </a:r>
        </a:p>
      </dsp:txBody>
      <dsp:txXfrm>
        <a:off x="2711053" y="1122703"/>
        <a:ext cx="2464593" cy="1772689"/>
      </dsp:txXfrm>
    </dsp:sp>
    <dsp:sp modelId="{32A52DB1-22C1-4313-9E8D-AD6776E16AA2}">
      <dsp:nvSpPr>
        <dsp:cNvPr id="0" name=""/>
        <dsp:cNvSpPr/>
      </dsp:nvSpPr>
      <dsp:spPr>
        <a:xfrm>
          <a:off x="3500177" y="295448"/>
          <a:ext cx="886344" cy="886344"/>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103" tIns="12700" rIns="69103" bIns="12700" numCol="1" spcCol="1270" anchor="ctr" anchorCtr="0">
          <a:noAutofit/>
        </a:bodyPr>
        <a:lstStyle/>
        <a:p>
          <a:pPr marL="0" lvl="0" indent="0" algn="ctr" defTabSz="2000250">
            <a:lnSpc>
              <a:spcPct val="90000"/>
            </a:lnSpc>
            <a:spcBef>
              <a:spcPct val="0"/>
            </a:spcBef>
            <a:spcAft>
              <a:spcPct val="35000"/>
            </a:spcAft>
            <a:buNone/>
          </a:pPr>
          <a:r>
            <a:rPr lang="en-US" sz="4500" kern="1200"/>
            <a:t>2</a:t>
          </a:r>
        </a:p>
      </dsp:txBody>
      <dsp:txXfrm>
        <a:off x="3629979" y="425250"/>
        <a:ext cx="626740" cy="626740"/>
      </dsp:txXfrm>
    </dsp:sp>
    <dsp:sp modelId="{8D386B92-18EF-4F75-8B4E-71470F1D87C8}">
      <dsp:nvSpPr>
        <dsp:cNvPr id="0" name=""/>
        <dsp:cNvSpPr/>
      </dsp:nvSpPr>
      <dsp:spPr>
        <a:xfrm>
          <a:off x="2711053" y="2954411"/>
          <a:ext cx="2464593" cy="72"/>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D4C973-B517-490B-8A00-D30E223E0177}">
      <dsp:nvSpPr>
        <dsp:cNvPr id="0" name=""/>
        <dsp:cNvSpPr/>
      </dsp:nvSpPr>
      <dsp:spPr>
        <a:xfrm>
          <a:off x="5422106" y="0"/>
          <a:ext cx="2464593" cy="2954483"/>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488950">
            <a:lnSpc>
              <a:spcPct val="90000"/>
            </a:lnSpc>
            <a:spcBef>
              <a:spcPct val="0"/>
            </a:spcBef>
            <a:spcAft>
              <a:spcPct val="35000"/>
            </a:spcAft>
            <a:buNone/>
          </a:pPr>
          <a:r>
            <a:rPr lang="en-US" sz="1100" kern="1200" dirty="0" err="1"/>
            <a:t>Hutan</a:t>
          </a:r>
          <a:r>
            <a:rPr lang="en-US" sz="1100" kern="1200" dirty="0"/>
            <a:t> yang </a:t>
          </a:r>
          <a:r>
            <a:rPr lang="en-US" sz="1100" kern="1200" dirty="0" err="1"/>
            <a:t>dikonservasi</a:t>
          </a:r>
          <a:r>
            <a:rPr lang="en-US" sz="1100" kern="1200" dirty="0"/>
            <a:t> </a:t>
          </a:r>
          <a:r>
            <a:rPr lang="en-US" sz="1100" kern="1200" dirty="0" err="1"/>
            <a:t>telah</a:t>
          </a:r>
          <a:r>
            <a:rPr lang="en-US" sz="1100" kern="1200" dirty="0"/>
            <a:t> </a:t>
          </a:r>
          <a:r>
            <a:rPr lang="en-US" sz="1100" kern="1200" dirty="0" err="1"/>
            <a:t>mendukung</a:t>
          </a:r>
          <a:r>
            <a:rPr lang="en-US" sz="1100" kern="1200" dirty="0"/>
            <a:t> </a:t>
          </a:r>
          <a:r>
            <a:rPr lang="en-US" sz="1100" kern="1200" dirty="0" err="1"/>
            <a:t>penyediaan</a:t>
          </a:r>
          <a:r>
            <a:rPr lang="en-US" sz="1100" kern="1200" dirty="0"/>
            <a:t> air, </a:t>
          </a:r>
          <a:r>
            <a:rPr lang="en-US" sz="1100" kern="1200" dirty="0" err="1"/>
            <a:t>meningkatkan</a:t>
          </a:r>
          <a:r>
            <a:rPr lang="en-US" sz="1100" kern="1200" dirty="0"/>
            <a:t> </a:t>
          </a:r>
          <a:r>
            <a:rPr lang="en-US" sz="1100" kern="1200" dirty="0" err="1"/>
            <a:t>daya</a:t>
          </a:r>
          <a:r>
            <a:rPr lang="en-US" sz="1100" kern="1200" dirty="0"/>
            <a:t> </a:t>
          </a:r>
          <a:r>
            <a:rPr lang="en-US" sz="1100" kern="1200" dirty="0" err="1"/>
            <a:t>dukung</a:t>
          </a:r>
          <a:r>
            <a:rPr lang="en-US" sz="1100" kern="1200" dirty="0"/>
            <a:t> </a:t>
          </a:r>
          <a:r>
            <a:rPr lang="en-US" sz="1100" kern="1200" dirty="0" err="1"/>
            <a:t>lingkungan</a:t>
          </a:r>
          <a:r>
            <a:rPr lang="en-US" sz="1100" kern="1200" dirty="0"/>
            <a:t> </a:t>
          </a:r>
          <a:r>
            <a:rPr lang="en-US" sz="1100" kern="1200" dirty="0" err="1"/>
            <a:t>sekitar</a:t>
          </a:r>
          <a:r>
            <a:rPr lang="en-US" sz="1100" kern="1200" dirty="0"/>
            <a:t>, dan </a:t>
          </a:r>
          <a:r>
            <a:rPr lang="en-US" sz="1100" kern="1200" dirty="0" err="1"/>
            <a:t>menjaga</a:t>
          </a:r>
          <a:r>
            <a:rPr lang="en-US" sz="1100" kern="1200" dirty="0"/>
            <a:t> </a:t>
          </a:r>
          <a:r>
            <a:rPr lang="en-US" sz="1100" kern="1200" dirty="0" err="1"/>
            <a:t>harmonisasi</a:t>
          </a:r>
          <a:r>
            <a:rPr lang="en-US" sz="1100" kern="1200" dirty="0"/>
            <a:t> </a:t>
          </a:r>
          <a:r>
            <a:rPr lang="en-US" sz="1100" kern="1200" dirty="0" err="1"/>
            <a:t>kehidupan</a:t>
          </a:r>
          <a:r>
            <a:rPr lang="en-US" sz="1100" kern="1200" dirty="0"/>
            <a:t> </a:t>
          </a:r>
          <a:r>
            <a:rPr lang="en-US" sz="1100" kern="1200" dirty="0" err="1"/>
            <a:t>penduduk</a:t>
          </a:r>
          <a:endParaRPr lang="en-US" sz="1100" kern="1200" dirty="0"/>
        </a:p>
      </dsp:txBody>
      <dsp:txXfrm>
        <a:off x="5422106" y="1122703"/>
        <a:ext cx="2464593" cy="1772689"/>
      </dsp:txXfrm>
    </dsp:sp>
    <dsp:sp modelId="{002B5ADF-4798-40FC-9BF9-09418AF324CC}">
      <dsp:nvSpPr>
        <dsp:cNvPr id="0" name=""/>
        <dsp:cNvSpPr/>
      </dsp:nvSpPr>
      <dsp:spPr>
        <a:xfrm>
          <a:off x="6211230" y="295448"/>
          <a:ext cx="886344" cy="886344"/>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103" tIns="12700" rIns="69103" bIns="12700" numCol="1" spcCol="1270" anchor="ctr" anchorCtr="0">
          <a:noAutofit/>
        </a:bodyPr>
        <a:lstStyle/>
        <a:p>
          <a:pPr marL="0" lvl="0" indent="0" algn="ctr" defTabSz="2000250">
            <a:lnSpc>
              <a:spcPct val="90000"/>
            </a:lnSpc>
            <a:spcBef>
              <a:spcPct val="0"/>
            </a:spcBef>
            <a:spcAft>
              <a:spcPct val="35000"/>
            </a:spcAft>
            <a:buNone/>
          </a:pPr>
          <a:r>
            <a:rPr lang="en-US" sz="4500" kern="1200"/>
            <a:t>3</a:t>
          </a:r>
        </a:p>
      </dsp:txBody>
      <dsp:txXfrm>
        <a:off x="6341032" y="425250"/>
        <a:ext cx="626740" cy="626740"/>
      </dsp:txXfrm>
    </dsp:sp>
    <dsp:sp modelId="{E2B98B6D-928B-441D-BA70-5AD499A9CDC4}">
      <dsp:nvSpPr>
        <dsp:cNvPr id="0" name=""/>
        <dsp:cNvSpPr/>
      </dsp:nvSpPr>
      <dsp:spPr>
        <a:xfrm>
          <a:off x="5422106" y="2954411"/>
          <a:ext cx="24645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06F94E-400B-40E6-9E69-359BE2D17FBD}">
      <dsp:nvSpPr>
        <dsp:cNvPr id="0" name=""/>
        <dsp:cNvSpPr/>
      </dsp:nvSpPr>
      <dsp:spPr>
        <a:xfrm>
          <a:off x="477827" y="0"/>
          <a:ext cx="4713973" cy="4713973"/>
        </a:xfrm>
        <a:prstGeom prst="diamond">
          <a:avLst/>
        </a:prstGeom>
        <a:solidFill>
          <a:srgbClr val="FFC000"/>
        </a:solidFill>
        <a:ln>
          <a:noFill/>
        </a:ln>
        <a:effectLst/>
      </dsp:spPr>
      <dsp:style>
        <a:lnRef idx="0">
          <a:scrgbClr r="0" g="0" b="0"/>
        </a:lnRef>
        <a:fillRef idx="1">
          <a:scrgbClr r="0" g="0" b="0"/>
        </a:fillRef>
        <a:effectRef idx="0">
          <a:scrgbClr r="0" g="0" b="0"/>
        </a:effectRef>
        <a:fontRef idx="minor"/>
      </dsp:style>
    </dsp:sp>
    <dsp:sp modelId="{228524FA-721A-4165-86D9-7CF208F04EDD}">
      <dsp:nvSpPr>
        <dsp:cNvPr id="0" name=""/>
        <dsp:cNvSpPr/>
      </dsp:nvSpPr>
      <dsp:spPr>
        <a:xfrm>
          <a:off x="925654" y="447827"/>
          <a:ext cx="1838449" cy="1838449"/>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1</a:t>
          </a:r>
        </a:p>
        <a:p>
          <a:pPr marL="0" lvl="0" indent="0" algn="ctr" defTabSz="622300">
            <a:lnSpc>
              <a:spcPct val="90000"/>
            </a:lnSpc>
            <a:spcBef>
              <a:spcPct val="0"/>
            </a:spcBef>
            <a:spcAft>
              <a:spcPct val="35000"/>
            </a:spcAft>
            <a:buNone/>
          </a:pPr>
          <a:r>
            <a:rPr lang="en-US" sz="1400" kern="1200"/>
            <a:t>Ada regulasi tata Kelola Jasa Lingkungan  </a:t>
          </a:r>
        </a:p>
      </dsp:txBody>
      <dsp:txXfrm>
        <a:off x="1015400" y="537573"/>
        <a:ext cx="1658957" cy="1658957"/>
      </dsp:txXfrm>
    </dsp:sp>
    <dsp:sp modelId="{239F5F94-2D92-45A0-9831-EFE482D6ED9C}">
      <dsp:nvSpPr>
        <dsp:cNvPr id="0" name=""/>
        <dsp:cNvSpPr/>
      </dsp:nvSpPr>
      <dsp:spPr>
        <a:xfrm>
          <a:off x="2905523" y="447827"/>
          <a:ext cx="1838449" cy="183844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2</a:t>
          </a:r>
        </a:p>
        <a:p>
          <a:pPr marL="0" lvl="0" indent="0" algn="ctr" defTabSz="622300">
            <a:lnSpc>
              <a:spcPct val="90000"/>
            </a:lnSpc>
            <a:spcBef>
              <a:spcPct val="0"/>
            </a:spcBef>
            <a:spcAft>
              <a:spcPct val="35000"/>
            </a:spcAft>
            <a:buNone/>
          </a:pPr>
          <a:r>
            <a:rPr lang="en-US" sz="1400" kern="1200"/>
            <a:t>Ada sumber pendanaan pendukung </a:t>
          </a:r>
        </a:p>
      </dsp:txBody>
      <dsp:txXfrm>
        <a:off x="2995269" y="537573"/>
        <a:ext cx="1658957" cy="1658957"/>
      </dsp:txXfrm>
    </dsp:sp>
    <dsp:sp modelId="{026D20DD-2A3C-418B-A45A-DDB6CC5F4B9C}">
      <dsp:nvSpPr>
        <dsp:cNvPr id="0" name=""/>
        <dsp:cNvSpPr/>
      </dsp:nvSpPr>
      <dsp:spPr>
        <a:xfrm>
          <a:off x="925654" y="2427696"/>
          <a:ext cx="1838449" cy="1838449"/>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D" sz="1400" kern="1200"/>
            <a:t>3</a:t>
          </a:r>
        </a:p>
        <a:p>
          <a:pPr marL="0" lvl="0" indent="0" algn="ctr" defTabSz="622300">
            <a:lnSpc>
              <a:spcPct val="90000"/>
            </a:lnSpc>
            <a:spcBef>
              <a:spcPct val="0"/>
            </a:spcBef>
            <a:spcAft>
              <a:spcPct val="35000"/>
            </a:spcAft>
            <a:buNone/>
          </a:pPr>
          <a:r>
            <a:rPr lang="en-ID" sz="1400" kern="1200"/>
            <a:t>Ada kelembagaan independen sebagai pelaksana</a:t>
          </a:r>
          <a:endParaRPr lang="en-US" sz="1400" kern="1200" dirty="0"/>
        </a:p>
      </dsp:txBody>
      <dsp:txXfrm>
        <a:off x="1015400" y="2517442"/>
        <a:ext cx="1658957" cy="1658957"/>
      </dsp:txXfrm>
    </dsp:sp>
    <dsp:sp modelId="{DBC347A0-5D29-435F-B37C-A77DA3BCE42F}">
      <dsp:nvSpPr>
        <dsp:cNvPr id="0" name=""/>
        <dsp:cNvSpPr/>
      </dsp:nvSpPr>
      <dsp:spPr>
        <a:xfrm>
          <a:off x="2905523" y="2427696"/>
          <a:ext cx="1838449" cy="1838449"/>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4</a:t>
          </a:r>
        </a:p>
        <a:p>
          <a:pPr marL="0" lvl="0" indent="0" algn="ctr" defTabSz="622300">
            <a:lnSpc>
              <a:spcPct val="90000"/>
            </a:lnSpc>
            <a:spcBef>
              <a:spcPct val="0"/>
            </a:spcBef>
            <a:spcAft>
              <a:spcPct val="35000"/>
            </a:spcAft>
            <a:buNone/>
          </a:pPr>
          <a:r>
            <a:rPr lang="en-US" sz="1400" kern="1200"/>
            <a:t>Ada mekanisme akuntabilitas dan transparansi  </a:t>
          </a:r>
        </a:p>
      </dsp:txBody>
      <dsp:txXfrm>
        <a:off x="2995269" y="2517442"/>
        <a:ext cx="1658957" cy="16589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F4324-BFF1-45B5-B5D3-7E9B3B5AF8C4}">
      <dsp:nvSpPr>
        <dsp:cNvPr id="0" name=""/>
        <dsp:cNvSpPr/>
      </dsp:nvSpPr>
      <dsp:spPr>
        <a:xfrm>
          <a:off x="941625" y="0"/>
          <a:ext cx="4800613" cy="1741289"/>
        </a:xfrm>
        <a:prstGeom prst="roundRect">
          <a:avLst>
            <a:gd name="adj" fmla="val 10000"/>
          </a:avLst>
        </a:prstGeom>
        <a:solidFill>
          <a:schemeClr val="accent6">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400" b="1" kern="1200"/>
            <a:t>Voluntary </a:t>
          </a:r>
          <a:r>
            <a:rPr lang="en-US" sz="1400" b="1" kern="1200" dirty="0"/>
            <a:t>(</a:t>
          </a:r>
          <a:r>
            <a:rPr lang="en-US" sz="1400" b="1" kern="1200" dirty="0" err="1"/>
            <a:t>Swadaya</a:t>
          </a:r>
          <a:r>
            <a:rPr lang="en-US" sz="1400" b="1" kern="1200" dirty="0"/>
            <a:t>)</a:t>
          </a:r>
        </a:p>
        <a:p>
          <a:pPr marL="114300" lvl="1" indent="-114300" algn="l" defTabSz="622300">
            <a:lnSpc>
              <a:spcPct val="90000"/>
            </a:lnSpc>
            <a:spcBef>
              <a:spcPct val="0"/>
            </a:spcBef>
            <a:spcAft>
              <a:spcPct val="15000"/>
            </a:spcAft>
            <a:buChar char="•"/>
          </a:pPr>
          <a:r>
            <a:rPr lang="id-ID" sz="1400" kern="1200" dirty="0"/>
            <a:t>Dana CSR perusahaan</a:t>
          </a:r>
          <a:endParaRPr lang="en-US" sz="1400" kern="1200" dirty="0"/>
        </a:p>
        <a:p>
          <a:pPr marL="114300" lvl="1" indent="-114300" algn="l" defTabSz="622300">
            <a:lnSpc>
              <a:spcPct val="90000"/>
            </a:lnSpc>
            <a:spcBef>
              <a:spcPct val="0"/>
            </a:spcBef>
            <a:spcAft>
              <a:spcPct val="15000"/>
            </a:spcAft>
            <a:buChar char="•"/>
          </a:pPr>
          <a:r>
            <a:rPr lang="en-US" sz="1400" kern="1200" dirty="0" err="1"/>
            <a:t>Donasi-donasi</a:t>
          </a:r>
          <a:r>
            <a:rPr lang="en-US" sz="1400" kern="1200" dirty="0"/>
            <a:t> yang </a:t>
          </a:r>
          <a:r>
            <a:rPr lang="en-US" sz="1400" kern="1200" dirty="0" err="1"/>
            <a:t>tidak</a:t>
          </a:r>
          <a:r>
            <a:rPr lang="en-US" sz="1400" kern="1200" dirty="0"/>
            <a:t> </a:t>
          </a:r>
          <a:r>
            <a:rPr lang="en-US" sz="1400" kern="1200" dirty="0" err="1"/>
            <a:t>mengikat</a:t>
          </a:r>
          <a:r>
            <a:rPr lang="en-US" sz="1400" kern="1200" dirty="0"/>
            <a:t> (</a:t>
          </a:r>
          <a:r>
            <a:rPr lang="en-US" sz="1400" kern="1200" dirty="0" err="1"/>
            <a:t>tamu</a:t>
          </a:r>
          <a:r>
            <a:rPr lang="en-US" sz="1400" kern="1200" dirty="0"/>
            <a:t> hotel, </a:t>
          </a:r>
          <a:r>
            <a:rPr lang="en-US" sz="1400" kern="1200" dirty="0" err="1"/>
            <a:t>pihak</a:t>
          </a:r>
          <a:r>
            <a:rPr lang="en-US" sz="1400" kern="1200" dirty="0"/>
            <a:t> donor, </a:t>
          </a:r>
          <a:r>
            <a:rPr lang="en-US" sz="1400" kern="1200" dirty="0" err="1"/>
            <a:t>kalangan</a:t>
          </a:r>
          <a:r>
            <a:rPr lang="en-US" sz="1400" kern="1200" dirty="0"/>
            <a:t> </a:t>
          </a:r>
          <a:r>
            <a:rPr lang="en-US" sz="1400" kern="1200" dirty="0" err="1"/>
            <a:t>peduli</a:t>
          </a:r>
          <a:r>
            <a:rPr lang="en-US" sz="1400" kern="1200" dirty="0"/>
            <a:t> lain, </a:t>
          </a:r>
          <a:r>
            <a:rPr lang="en-US" sz="1400" kern="1200" dirty="0" err="1"/>
            <a:t>dll</a:t>
          </a:r>
          <a:r>
            <a:rPr lang="en-US" sz="1400" kern="1200" dirty="0"/>
            <a:t>)</a:t>
          </a:r>
        </a:p>
      </dsp:txBody>
      <dsp:txXfrm>
        <a:off x="2037181" y="0"/>
        <a:ext cx="3705056" cy="1741289"/>
      </dsp:txXfrm>
    </dsp:sp>
    <dsp:sp modelId="{F4894E4C-BC04-4175-81F6-A656DDC5195F}">
      <dsp:nvSpPr>
        <dsp:cNvPr id="0" name=""/>
        <dsp:cNvSpPr/>
      </dsp:nvSpPr>
      <dsp:spPr>
        <a:xfrm>
          <a:off x="330897" y="150015"/>
          <a:ext cx="1234440" cy="139303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9A3A2-6EFE-4BA3-9BD4-4CF81865E8B5}">
      <dsp:nvSpPr>
        <dsp:cNvPr id="0" name=""/>
        <dsp:cNvSpPr/>
      </dsp:nvSpPr>
      <dsp:spPr>
        <a:xfrm>
          <a:off x="793909" y="1916310"/>
          <a:ext cx="4997568" cy="1741289"/>
        </a:xfrm>
        <a:prstGeom prst="roundRect">
          <a:avLst>
            <a:gd name="adj" fmla="val 10000"/>
          </a:avLst>
        </a:prstGeom>
        <a:solidFill>
          <a:schemeClr val="accent1">
            <a:lumMod val="5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en-US" sz="1200" kern="1200">
            <a:solidFill>
              <a:schemeClr val="tx1"/>
            </a:solidFill>
          </a:endParaRPr>
        </a:p>
        <a:p>
          <a:pPr marL="0" lvl="0" indent="0" algn="l" defTabSz="533400">
            <a:lnSpc>
              <a:spcPct val="90000"/>
            </a:lnSpc>
            <a:spcBef>
              <a:spcPct val="0"/>
            </a:spcBef>
            <a:spcAft>
              <a:spcPct val="35000"/>
            </a:spcAft>
            <a:buNone/>
          </a:pPr>
          <a:r>
            <a:rPr lang="en-US" sz="1300" kern="1200">
              <a:solidFill>
                <a:schemeClr val="bg1"/>
              </a:solidFill>
            </a:rPr>
            <a:t>Mandatory </a:t>
          </a:r>
          <a:r>
            <a:rPr lang="en-US" sz="1300" kern="1200" dirty="0">
              <a:solidFill>
                <a:schemeClr val="bg1"/>
              </a:solidFill>
            </a:rPr>
            <a:t>(</a:t>
          </a:r>
          <a:r>
            <a:rPr lang="en-US" sz="1300" kern="1200" dirty="0" err="1">
              <a:solidFill>
                <a:schemeClr val="bg1"/>
              </a:solidFill>
            </a:rPr>
            <a:t>Diwajibkan</a:t>
          </a:r>
          <a:r>
            <a:rPr lang="en-US" sz="1300" kern="1200" dirty="0">
              <a:solidFill>
                <a:schemeClr val="bg1"/>
              </a:solidFill>
            </a:rPr>
            <a:t> </a:t>
          </a:r>
          <a:r>
            <a:rPr lang="en-US" sz="1300" kern="1200" dirty="0" err="1">
              <a:solidFill>
                <a:schemeClr val="bg1"/>
              </a:solidFill>
            </a:rPr>
            <a:t>oleh</a:t>
          </a:r>
          <a:r>
            <a:rPr lang="en-US" sz="1300" kern="1200" dirty="0">
              <a:solidFill>
                <a:schemeClr val="bg1"/>
              </a:solidFill>
            </a:rPr>
            <a:t> </a:t>
          </a:r>
          <a:r>
            <a:rPr lang="en-US" sz="1300" kern="1200" dirty="0" err="1">
              <a:solidFill>
                <a:schemeClr val="bg1"/>
              </a:solidFill>
            </a:rPr>
            <a:t>Peraturan</a:t>
          </a:r>
          <a:r>
            <a:rPr lang="en-US" sz="1300" kern="1200" dirty="0">
              <a:solidFill>
                <a:schemeClr val="bg1"/>
              </a:solidFill>
            </a:rPr>
            <a:t>)</a:t>
          </a:r>
        </a:p>
        <a:p>
          <a:pPr marL="114300" lvl="1" indent="-114300" algn="l" defTabSz="577850">
            <a:lnSpc>
              <a:spcPct val="90000"/>
            </a:lnSpc>
            <a:spcBef>
              <a:spcPct val="0"/>
            </a:spcBef>
            <a:spcAft>
              <a:spcPct val="15000"/>
            </a:spcAft>
            <a:buChar char="•"/>
          </a:pPr>
          <a:r>
            <a:rPr lang="id-ID" sz="1300" kern="1200" dirty="0">
              <a:solidFill>
                <a:srgbClr val="FFFF00"/>
              </a:solidFill>
            </a:rPr>
            <a:t>Kontribusi </a:t>
          </a:r>
          <a:r>
            <a:rPr lang="en-US" sz="1300" kern="1200" dirty="0" err="1">
              <a:solidFill>
                <a:srgbClr val="FFFF00"/>
              </a:solidFill>
            </a:rPr>
            <a:t>Pelanggan</a:t>
          </a:r>
          <a:r>
            <a:rPr lang="en-US" sz="1300" kern="1200" dirty="0">
              <a:solidFill>
                <a:srgbClr val="FFFF00"/>
              </a:solidFill>
            </a:rPr>
            <a:t> air </a:t>
          </a:r>
          <a:r>
            <a:rPr lang="en-US" sz="1300" kern="1200" dirty="0" err="1">
              <a:solidFill>
                <a:srgbClr val="FFFF00"/>
              </a:solidFill>
            </a:rPr>
            <a:t>minum</a:t>
          </a:r>
          <a:r>
            <a:rPr lang="en-US" sz="1300" kern="1200" dirty="0">
              <a:solidFill>
                <a:srgbClr val="FFFF00"/>
              </a:solidFill>
            </a:rPr>
            <a:t> PDAM</a:t>
          </a:r>
        </a:p>
        <a:p>
          <a:pPr marL="114300" lvl="1" indent="-114300" algn="l" defTabSz="577850">
            <a:lnSpc>
              <a:spcPct val="90000"/>
            </a:lnSpc>
            <a:spcBef>
              <a:spcPct val="0"/>
            </a:spcBef>
            <a:spcAft>
              <a:spcPct val="15000"/>
            </a:spcAft>
            <a:buChar char="•"/>
          </a:pPr>
          <a:r>
            <a:rPr lang="id-ID" sz="1300" kern="1200" dirty="0">
              <a:solidFill>
                <a:schemeClr val="bg1"/>
              </a:solidFill>
            </a:rPr>
            <a:t>Kontribusi </a:t>
          </a:r>
          <a:r>
            <a:rPr lang="en-US" sz="1300" kern="1200" dirty="0" err="1">
              <a:solidFill>
                <a:schemeClr val="bg1"/>
              </a:solidFill>
            </a:rPr>
            <a:t>Pengguna</a:t>
          </a:r>
          <a:r>
            <a:rPr lang="en-US" sz="1300" kern="1200" dirty="0">
              <a:solidFill>
                <a:schemeClr val="bg1"/>
              </a:solidFill>
            </a:rPr>
            <a:t> Air</a:t>
          </a:r>
          <a:r>
            <a:rPr lang="id-ID" sz="1300" kern="1200" dirty="0">
              <a:solidFill>
                <a:schemeClr val="bg1"/>
              </a:solidFill>
            </a:rPr>
            <a:t> komersil</a:t>
          </a: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id-ID" sz="1300" kern="1200" dirty="0">
              <a:solidFill>
                <a:schemeClr val="bg1"/>
              </a:solidFill>
            </a:rPr>
            <a:t>Kontribusi </a:t>
          </a:r>
          <a:r>
            <a:rPr lang="en-US" sz="1300" kern="1200" dirty="0" err="1">
              <a:solidFill>
                <a:schemeClr val="bg1"/>
              </a:solidFill>
            </a:rPr>
            <a:t>Pengusaha</a:t>
          </a:r>
          <a:r>
            <a:rPr lang="en-US" sz="1300" kern="1200" dirty="0">
              <a:solidFill>
                <a:schemeClr val="bg1"/>
              </a:solidFill>
            </a:rPr>
            <a:t> Air </a:t>
          </a:r>
          <a:r>
            <a:rPr lang="en-US" sz="1300" kern="1200" dirty="0" err="1">
              <a:solidFill>
                <a:schemeClr val="bg1"/>
              </a:solidFill>
            </a:rPr>
            <a:t>Kemasan</a:t>
          </a:r>
          <a:endParaRPr lang="en-US" sz="1300" kern="1200" dirty="0">
            <a:solidFill>
              <a:schemeClr val="bg1"/>
            </a:solidFill>
          </a:endParaRPr>
        </a:p>
        <a:p>
          <a:pPr marL="114300" lvl="1" indent="-114300" algn="l" defTabSz="577850">
            <a:lnSpc>
              <a:spcPct val="90000"/>
            </a:lnSpc>
            <a:spcBef>
              <a:spcPct val="0"/>
            </a:spcBef>
            <a:spcAft>
              <a:spcPct val="15000"/>
            </a:spcAft>
            <a:buChar char="•"/>
          </a:pPr>
          <a:r>
            <a:rPr lang="id-ID" sz="1300" kern="1200" dirty="0">
              <a:solidFill>
                <a:schemeClr val="bg1"/>
              </a:solidFill>
            </a:rPr>
            <a:t>Kontribusi </a:t>
          </a:r>
          <a:r>
            <a:rPr lang="en-US" sz="1300" kern="1200" dirty="0" err="1">
              <a:solidFill>
                <a:schemeClr val="bg1"/>
              </a:solidFill>
            </a:rPr>
            <a:t>pengunjung</a:t>
          </a:r>
          <a:r>
            <a:rPr lang="en-US" sz="1300" kern="1200" dirty="0">
              <a:solidFill>
                <a:schemeClr val="bg1"/>
              </a:solidFill>
            </a:rPr>
            <a:t> </a:t>
          </a:r>
          <a:r>
            <a:rPr lang="en-US" sz="1300" kern="1200" dirty="0" err="1">
              <a:solidFill>
                <a:schemeClr val="bg1"/>
              </a:solidFill>
            </a:rPr>
            <a:t>Obyek</a:t>
          </a:r>
          <a:r>
            <a:rPr lang="en-US" sz="1300" kern="1200" dirty="0">
              <a:solidFill>
                <a:schemeClr val="bg1"/>
              </a:solidFill>
            </a:rPr>
            <a:t> </a:t>
          </a:r>
          <a:r>
            <a:rPr lang="en-US" sz="1300" kern="1200" dirty="0" err="1">
              <a:solidFill>
                <a:schemeClr val="bg1"/>
              </a:solidFill>
            </a:rPr>
            <a:t>Wisata</a:t>
          </a:r>
          <a:r>
            <a:rPr lang="en-US" sz="1300" kern="1200" dirty="0">
              <a:solidFill>
                <a:schemeClr val="bg1"/>
              </a:solidFill>
            </a:rPr>
            <a:t>, </a:t>
          </a:r>
          <a:r>
            <a:rPr lang="en-US" sz="1300" kern="1200" dirty="0" err="1">
              <a:solidFill>
                <a:schemeClr val="bg1"/>
              </a:solidFill>
            </a:rPr>
            <a:t>usaha</a:t>
          </a:r>
          <a:r>
            <a:rPr lang="en-US" sz="1300" kern="1200" dirty="0">
              <a:solidFill>
                <a:schemeClr val="bg1"/>
              </a:solidFill>
            </a:rPr>
            <a:t> </a:t>
          </a:r>
          <a:r>
            <a:rPr lang="en-US" sz="1300" kern="1200" dirty="0" err="1">
              <a:solidFill>
                <a:schemeClr val="bg1"/>
              </a:solidFill>
            </a:rPr>
            <a:t>berbasis</a:t>
          </a:r>
          <a:r>
            <a:rPr lang="en-US" sz="1300" kern="1200" dirty="0">
              <a:solidFill>
                <a:schemeClr val="bg1"/>
              </a:solidFill>
            </a:rPr>
            <a:t> </a:t>
          </a:r>
          <a:r>
            <a:rPr lang="en-US" sz="1300" kern="1200" dirty="0" err="1">
              <a:solidFill>
                <a:schemeClr val="bg1"/>
              </a:solidFill>
            </a:rPr>
            <a:t>jasa</a:t>
          </a:r>
          <a:r>
            <a:rPr lang="en-US" sz="1300" kern="1200" dirty="0">
              <a:solidFill>
                <a:schemeClr val="bg1"/>
              </a:solidFill>
            </a:rPr>
            <a:t> </a:t>
          </a:r>
          <a:r>
            <a:rPr lang="en-US" sz="1300" kern="1200" dirty="0" err="1">
              <a:solidFill>
                <a:schemeClr val="bg1"/>
              </a:solidFill>
            </a:rPr>
            <a:t>lingkungan</a:t>
          </a:r>
          <a:r>
            <a:rPr lang="en-US" sz="1300" kern="1200" dirty="0">
              <a:solidFill>
                <a:schemeClr val="bg1"/>
              </a:solidFill>
            </a:rPr>
            <a:t> </a:t>
          </a:r>
          <a:r>
            <a:rPr lang="en-US" sz="1300" kern="1200" dirty="0" err="1">
              <a:solidFill>
                <a:schemeClr val="bg1"/>
              </a:solidFill>
            </a:rPr>
            <a:t>lainnya</a:t>
          </a:r>
          <a:endParaRPr lang="en-US" sz="1300" kern="1200" dirty="0">
            <a:solidFill>
              <a:schemeClr val="bg1"/>
            </a:solidFill>
          </a:endParaRPr>
        </a:p>
        <a:p>
          <a:pPr marL="114300" lvl="1" indent="-114300" algn="l" defTabSz="533400">
            <a:lnSpc>
              <a:spcPct val="90000"/>
            </a:lnSpc>
            <a:spcBef>
              <a:spcPct val="0"/>
            </a:spcBef>
            <a:spcAft>
              <a:spcPct val="15000"/>
            </a:spcAft>
            <a:buChar char="•"/>
          </a:pPr>
          <a:endParaRPr lang="en-US" sz="1200" kern="1200" dirty="0"/>
        </a:p>
      </dsp:txBody>
      <dsp:txXfrm>
        <a:off x="1934413" y="1916310"/>
        <a:ext cx="3857064" cy="1741289"/>
      </dsp:txXfrm>
    </dsp:sp>
    <dsp:sp modelId="{63DB4C3D-5956-49D9-847B-0B3AD4E66358}">
      <dsp:nvSpPr>
        <dsp:cNvPr id="0" name=""/>
        <dsp:cNvSpPr/>
      </dsp:nvSpPr>
      <dsp:spPr>
        <a:xfrm>
          <a:off x="289287" y="2066687"/>
          <a:ext cx="1234440" cy="1393031"/>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E5245-DEC8-47DE-BAA2-DC7F08AB2ADD}">
      <dsp:nvSpPr>
        <dsp:cNvPr id="0" name=""/>
        <dsp:cNvSpPr/>
      </dsp:nvSpPr>
      <dsp:spPr>
        <a:xfrm>
          <a:off x="0" y="1407"/>
          <a:ext cx="363000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B1DCAD6D-6E09-4AB0-929F-B7786D2729DC}">
      <dsp:nvSpPr>
        <dsp:cNvPr id="0" name=""/>
        <dsp:cNvSpPr/>
      </dsp:nvSpPr>
      <dsp:spPr>
        <a:xfrm>
          <a:off x="0" y="1407"/>
          <a:ext cx="3630008" cy="95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Sejak disyahkan UU No. 23 Tahun 2014 tentang Pemerintah Daerah, maka kewenangan pengelolaan jasa lingkungan ada di tingkat Provinsi. </a:t>
          </a:r>
        </a:p>
      </dsp:txBody>
      <dsp:txXfrm>
        <a:off x="0" y="1407"/>
        <a:ext cx="3630008" cy="959978"/>
      </dsp:txXfrm>
    </dsp:sp>
    <dsp:sp modelId="{3EA8E480-2E18-4083-93F3-22523C801B22}">
      <dsp:nvSpPr>
        <dsp:cNvPr id="0" name=""/>
        <dsp:cNvSpPr/>
      </dsp:nvSpPr>
      <dsp:spPr>
        <a:xfrm>
          <a:off x="0" y="961385"/>
          <a:ext cx="363000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7FC53D1-AC50-4A24-A017-EC982E929721}">
      <dsp:nvSpPr>
        <dsp:cNvPr id="0" name=""/>
        <dsp:cNvSpPr/>
      </dsp:nvSpPr>
      <dsp:spPr>
        <a:xfrm>
          <a:off x="0" y="961385"/>
          <a:ext cx="3630008" cy="95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ID" sz="1500" kern="1200"/>
            <a:t>Maka pada tahun 2019, Perda tentang Pengelolaan Jasa Lingkungan di cabut/tidak berlaku. </a:t>
          </a:r>
          <a:endParaRPr lang="en-US" sz="1500" kern="1200"/>
        </a:p>
      </dsp:txBody>
      <dsp:txXfrm>
        <a:off x="0" y="961385"/>
        <a:ext cx="3630008" cy="959978"/>
      </dsp:txXfrm>
    </dsp:sp>
    <dsp:sp modelId="{1A401CD2-5CAF-464B-A56E-1F0002B71030}">
      <dsp:nvSpPr>
        <dsp:cNvPr id="0" name=""/>
        <dsp:cNvSpPr/>
      </dsp:nvSpPr>
      <dsp:spPr>
        <a:xfrm>
          <a:off x="0" y="1921364"/>
          <a:ext cx="3630008"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89F181C-3DA7-4146-83DB-B2875E288610}">
      <dsp:nvSpPr>
        <dsp:cNvPr id="0" name=""/>
        <dsp:cNvSpPr/>
      </dsp:nvSpPr>
      <dsp:spPr>
        <a:xfrm>
          <a:off x="0" y="1921364"/>
          <a:ext cx="3630008" cy="959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ID" sz="1500" kern="1200"/>
            <a:t>Sejak tidak berlakunya Perda, maka pungutan jasa lingkungan di PDAM juga dihentikan.  </a:t>
          </a:r>
          <a:endParaRPr lang="en-US" sz="1500" kern="1200"/>
        </a:p>
      </dsp:txBody>
      <dsp:txXfrm>
        <a:off x="0" y="1921364"/>
        <a:ext cx="3630008" cy="9599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F7ECE-72CB-4AE5-8340-239BF7CB3A1E}">
      <dsp:nvSpPr>
        <dsp:cNvPr id="0" name=""/>
        <dsp:cNvSpPr/>
      </dsp:nvSpPr>
      <dsp:spPr>
        <a:xfrm>
          <a:off x="67447" y="0"/>
          <a:ext cx="3023587" cy="3023587"/>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0EC292-42A5-4835-B88A-4A91D2AD8DA5}">
      <dsp:nvSpPr>
        <dsp:cNvPr id="0" name=""/>
        <dsp:cNvSpPr/>
      </dsp:nvSpPr>
      <dsp:spPr>
        <a:xfrm>
          <a:off x="354687" y="287240"/>
          <a:ext cx="1179199" cy="11791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Penyusunan baseline data cadangan karbon </a:t>
          </a:r>
        </a:p>
      </dsp:txBody>
      <dsp:txXfrm>
        <a:off x="412251" y="344804"/>
        <a:ext cx="1064071" cy="1064071"/>
      </dsp:txXfrm>
    </dsp:sp>
    <dsp:sp modelId="{D266D78A-1862-4B43-9951-A4F5F408C7A7}">
      <dsp:nvSpPr>
        <dsp:cNvPr id="0" name=""/>
        <dsp:cNvSpPr/>
      </dsp:nvSpPr>
      <dsp:spPr>
        <a:xfrm>
          <a:off x="1624594" y="287240"/>
          <a:ext cx="1179199" cy="11791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Penyediaan bibit tanaman kayu dan MPTs </a:t>
          </a:r>
        </a:p>
      </dsp:txBody>
      <dsp:txXfrm>
        <a:off x="1682158" y="344804"/>
        <a:ext cx="1064071" cy="1064071"/>
      </dsp:txXfrm>
    </dsp:sp>
    <dsp:sp modelId="{9ECB8BA9-8C0C-4CD6-83CA-49BFDC267213}">
      <dsp:nvSpPr>
        <dsp:cNvPr id="0" name=""/>
        <dsp:cNvSpPr/>
      </dsp:nvSpPr>
      <dsp:spPr>
        <a:xfrm>
          <a:off x="354687" y="1557147"/>
          <a:ext cx="1179199" cy="11791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Evaluasi setiap tahun (selama 3 tahun), menentukan insentif untuk tindakan petani memelihara tanaman </a:t>
          </a:r>
        </a:p>
      </dsp:txBody>
      <dsp:txXfrm>
        <a:off x="412251" y="1614711"/>
        <a:ext cx="1064071" cy="1064071"/>
      </dsp:txXfrm>
    </dsp:sp>
    <dsp:sp modelId="{E7469C9E-DE79-41BA-A94E-D8C0DA87A970}">
      <dsp:nvSpPr>
        <dsp:cNvPr id="0" name=""/>
        <dsp:cNvSpPr/>
      </dsp:nvSpPr>
      <dsp:spPr>
        <a:xfrm>
          <a:off x="1624594" y="1557147"/>
          <a:ext cx="1179199" cy="11791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Dana insentif diberikan kepada petani (70 %), Kelompok Tani (30 %)</a:t>
          </a:r>
        </a:p>
      </dsp:txBody>
      <dsp:txXfrm>
        <a:off x="1682158" y="1614711"/>
        <a:ext cx="1064071" cy="10640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05640-93B8-4C43-80B2-17B868CF6029}">
      <dsp:nvSpPr>
        <dsp:cNvPr id="0" name=""/>
        <dsp:cNvSpPr/>
      </dsp:nvSpPr>
      <dsp:spPr>
        <a:xfrm>
          <a:off x="0" y="0"/>
          <a:ext cx="2464593" cy="2954483"/>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533400">
            <a:lnSpc>
              <a:spcPct val="90000"/>
            </a:lnSpc>
            <a:spcBef>
              <a:spcPct val="0"/>
            </a:spcBef>
            <a:spcAft>
              <a:spcPct val="35000"/>
            </a:spcAft>
            <a:buNone/>
          </a:pPr>
          <a:r>
            <a:rPr lang="en-US" sz="1200" b="1" kern="1200" dirty="0" err="1"/>
            <a:t>HKm</a:t>
          </a:r>
          <a:r>
            <a:rPr lang="en-US" sz="1200" b="1" kern="1200" dirty="0"/>
            <a:t> SWAGORTHA </a:t>
          </a:r>
          <a:r>
            <a:rPr lang="en-US" sz="1200" kern="1200" dirty="0" err="1"/>
            <a:t>telah</a:t>
          </a:r>
          <a:r>
            <a:rPr lang="en-US" sz="1200" kern="1200" dirty="0"/>
            <a:t> </a:t>
          </a:r>
          <a:r>
            <a:rPr lang="en-US" sz="1200" kern="1200" dirty="0" err="1"/>
            <a:t>menjadi</a:t>
          </a:r>
          <a:r>
            <a:rPr lang="en-US" sz="1200" kern="1200" dirty="0"/>
            <a:t> </a:t>
          </a:r>
          <a:r>
            <a:rPr lang="en-US" sz="1200" kern="1200" dirty="0" err="1"/>
            <a:t>bukti</a:t>
          </a:r>
          <a:r>
            <a:rPr lang="en-US" sz="1200" kern="1200" dirty="0"/>
            <a:t> yang </a:t>
          </a:r>
          <a:r>
            <a:rPr lang="en-US" sz="1200" kern="1200" dirty="0" err="1"/>
            <a:t>baik</a:t>
          </a:r>
          <a:r>
            <a:rPr lang="en-US" sz="1200" kern="1200" dirty="0"/>
            <a:t>, </a:t>
          </a:r>
          <a:r>
            <a:rPr lang="en-US" sz="1200" kern="1200" dirty="0" err="1"/>
            <a:t>bahwa</a:t>
          </a:r>
          <a:r>
            <a:rPr lang="en-US" sz="1200" kern="1200" dirty="0"/>
            <a:t> </a:t>
          </a:r>
          <a:r>
            <a:rPr lang="en-US" sz="1200" kern="1200" dirty="0" err="1"/>
            <a:t>hutan</a:t>
          </a:r>
          <a:r>
            <a:rPr lang="en-US" sz="1200" kern="1200" dirty="0"/>
            <a:t> yang </a:t>
          </a:r>
          <a:r>
            <a:rPr lang="en-US" sz="1200" kern="1200" dirty="0" err="1"/>
            <a:t>dilestarikan</a:t>
          </a:r>
          <a:r>
            <a:rPr lang="en-US" sz="1200" kern="1200" dirty="0"/>
            <a:t>, </a:t>
          </a:r>
          <a:r>
            <a:rPr lang="en-US" sz="1200" kern="1200" dirty="0" err="1"/>
            <a:t>tidak</a:t>
          </a:r>
          <a:r>
            <a:rPr lang="en-US" sz="1200" kern="1200" dirty="0"/>
            <a:t> </a:t>
          </a:r>
          <a:r>
            <a:rPr lang="en-US" sz="1200" kern="1200" dirty="0" err="1"/>
            <a:t>diganggu</a:t>
          </a:r>
          <a:r>
            <a:rPr lang="en-US" sz="1200" kern="1200" dirty="0"/>
            <a:t>, </a:t>
          </a:r>
          <a:r>
            <a:rPr lang="en-US" sz="1200" kern="1200" dirty="0" err="1"/>
            <a:t>memberikan</a:t>
          </a:r>
          <a:r>
            <a:rPr lang="en-US" sz="1200" kern="1200" dirty="0"/>
            <a:t> </a:t>
          </a:r>
          <a:r>
            <a:rPr lang="en-US" sz="1200" kern="1200" dirty="0" err="1"/>
            <a:t>manfaat</a:t>
          </a:r>
          <a:r>
            <a:rPr lang="en-US" sz="1200" kern="1200" dirty="0"/>
            <a:t> </a:t>
          </a:r>
          <a:r>
            <a:rPr lang="en-US" sz="1200" kern="1200" dirty="0" err="1"/>
            <a:t>jangka</a:t>
          </a:r>
          <a:r>
            <a:rPr lang="en-US" sz="1200" kern="1200" dirty="0"/>
            <a:t> </a:t>
          </a:r>
          <a:r>
            <a:rPr lang="en-US" sz="1200" kern="1200" dirty="0" err="1"/>
            <a:t>panjang</a:t>
          </a:r>
          <a:r>
            <a:rPr lang="en-US" sz="1200" kern="1200" dirty="0"/>
            <a:t> </a:t>
          </a:r>
          <a:r>
            <a:rPr lang="en-US" sz="1200" kern="1200" dirty="0" err="1"/>
            <a:t>bagi</a:t>
          </a:r>
          <a:r>
            <a:rPr lang="en-US" sz="1200" kern="1200" dirty="0"/>
            <a:t> </a:t>
          </a:r>
          <a:r>
            <a:rPr lang="en-US" sz="1200" kern="1200" dirty="0" err="1"/>
            <a:t>tersedianya</a:t>
          </a:r>
          <a:r>
            <a:rPr lang="en-US" sz="1200" kern="1200" dirty="0"/>
            <a:t> air </a:t>
          </a:r>
          <a:r>
            <a:rPr lang="en-US" sz="1200" kern="1200" dirty="0" err="1"/>
            <a:t>bersih</a:t>
          </a:r>
          <a:r>
            <a:rPr lang="en-US" sz="1200" kern="1200" dirty="0"/>
            <a:t> dan air </a:t>
          </a:r>
          <a:r>
            <a:rPr lang="en-US" sz="1200" kern="1200" dirty="0" err="1"/>
            <a:t>irigasi</a:t>
          </a:r>
          <a:r>
            <a:rPr lang="en-US" sz="1200" kern="1200" dirty="0"/>
            <a:t> </a:t>
          </a:r>
        </a:p>
      </dsp:txBody>
      <dsp:txXfrm>
        <a:off x="0" y="1122703"/>
        <a:ext cx="2464593" cy="1772689"/>
      </dsp:txXfrm>
    </dsp:sp>
    <dsp:sp modelId="{7604AECE-CDAB-4A45-9EBB-536AA1484EB0}">
      <dsp:nvSpPr>
        <dsp:cNvPr id="0" name=""/>
        <dsp:cNvSpPr/>
      </dsp:nvSpPr>
      <dsp:spPr>
        <a:xfrm>
          <a:off x="789124" y="295448"/>
          <a:ext cx="886344" cy="886344"/>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103" tIns="12700" rIns="69103" bIns="12700" numCol="1" spcCol="1270" anchor="ctr" anchorCtr="0">
          <a:noAutofit/>
        </a:bodyPr>
        <a:lstStyle/>
        <a:p>
          <a:pPr marL="0" lvl="0" indent="0" algn="ctr" defTabSz="2000250">
            <a:lnSpc>
              <a:spcPct val="90000"/>
            </a:lnSpc>
            <a:spcBef>
              <a:spcPct val="0"/>
            </a:spcBef>
            <a:spcAft>
              <a:spcPct val="35000"/>
            </a:spcAft>
            <a:buNone/>
          </a:pPr>
          <a:r>
            <a:rPr lang="en-US" sz="4500" kern="1200"/>
            <a:t>1</a:t>
          </a:r>
        </a:p>
      </dsp:txBody>
      <dsp:txXfrm>
        <a:off x="918926" y="425250"/>
        <a:ext cx="626740" cy="626740"/>
      </dsp:txXfrm>
    </dsp:sp>
    <dsp:sp modelId="{D4DC0376-4AB7-40FB-9B4E-D7B4B438C106}">
      <dsp:nvSpPr>
        <dsp:cNvPr id="0" name=""/>
        <dsp:cNvSpPr/>
      </dsp:nvSpPr>
      <dsp:spPr>
        <a:xfrm>
          <a:off x="0" y="2954411"/>
          <a:ext cx="2464593" cy="72"/>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4EE72D-1A8E-4437-A7E5-B45765EE524A}">
      <dsp:nvSpPr>
        <dsp:cNvPr id="0" name=""/>
        <dsp:cNvSpPr/>
      </dsp:nvSpPr>
      <dsp:spPr>
        <a:xfrm>
          <a:off x="2711053" y="0"/>
          <a:ext cx="2464593" cy="2954483"/>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533400">
            <a:lnSpc>
              <a:spcPct val="90000"/>
            </a:lnSpc>
            <a:spcBef>
              <a:spcPct val="0"/>
            </a:spcBef>
            <a:spcAft>
              <a:spcPct val="35000"/>
            </a:spcAft>
            <a:buNone/>
          </a:pPr>
          <a:r>
            <a:rPr lang="en-US" sz="1200" kern="1200" dirty="0"/>
            <a:t>SKEMA JASA LINGKUNGAN (PES) </a:t>
          </a:r>
          <a:r>
            <a:rPr lang="en-US" sz="1200" kern="1200" dirty="0" err="1"/>
            <a:t>telah</a:t>
          </a:r>
          <a:r>
            <a:rPr lang="en-US" sz="1200" kern="1200" dirty="0"/>
            <a:t> </a:t>
          </a:r>
          <a:r>
            <a:rPr lang="en-US" sz="1200" kern="1200" dirty="0" err="1"/>
            <a:t>mampu</a:t>
          </a:r>
          <a:r>
            <a:rPr lang="en-US" sz="1200" kern="1200" dirty="0"/>
            <a:t> </a:t>
          </a:r>
          <a:r>
            <a:rPr lang="en-US" sz="1200" kern="1200" dirty="0" err="1"/>
            <a:t>memobilisasi</a:t>
          </a:r>
          <a:r>
            <a:rPr lang="en-US" sz="1200" kern="1200" dirty="0"/>
            <a:t> dana </a:t>
          </a:r>
          <a:r>
            <a:rPr lang="en-US" sz="1200" kern="1200" dirty="0" err="1"/>
            <a:t>masyarakat</a:t>
          </a:r>
          <a:r>
            <a:rPr lang="en-US" sz="1200" kern="1200" dirty="0"/>
            <a:t> yang </a:t>
          </a:r>
          <a:r>
            <a:rPr lang="en-US" sz="1200" kern="1200" dirty="0" err="1"/>
            <a:t>cukup</a:t>
          </a:r>
          <a:r>
            <a:rPr lang="en-US" sz="1200" kern="1200" dirty="0"/>
            <a:t> </a:t>
          </a:r>
          <a:r>
            <a:rPr lang="en-US" sz="1200" kern="1200" dirty="0" err="1"/>
            <a:t>besar</a:t>
          </a:r>
          <a:r>
            <a:rPr lang="en-US" sz="1200" kern="1200" dirty="0"/>
            <a:t>, </a:t>
          </a:r>
          <a:r>
            <a:rPr lang="en-US" sz="1200" kern="1200" dirty="0" err="1"/>
            <a:t>namun</a:t>
          </a:r>
          <a:r>
            <a:rPr lang="en-US" sz="1200" kern="1200" dirty="0"/>
            <a:t> </a:t>
          </a:r>
          <a:r>
            <a:rPr lang="en-US" sz="1200" kern="1200" dirty="0" err="1"/>
            <a:t>perlu</a:t>
          </a:r>
          <a:r>
            <a:rPr lang="en-US" sz="1200" kern="1200" dirty="0"/>
            <a:t> </a:t>
          </a:r>
          <a:r>
            <a:rPr lang="en-US" sz="1200" kern="1200" dirty="0" err="1"/>
            <a:t>ada</a:t>
          </a:r>
          <a:r>
            <a:rPr lang="en-US" sz="1200" kern="1200" dirty="0"/>
            <a:t> </a:t>
          </a:r>
          <a:r>
            <a:rPr lang="en-US" sz="1200" kern="1200" dirty="0" err="1"/>
            <a:t>dukungan</a:t>
          </a:r>
          <a:r>
            <a:rPr lang="en-US" sz="1200" kern="1200" dirty="0"/>
            <a:t> </a:t>
          </a:r>
          <a:r>
            <a:rPr lang="en-US" sz="1200" kern="1200" dirty="0" err="1"/>
            <a:t>regulasi</a:t>
          </a:r>
          <a:r>
            <a:rPr lang="en-US" sz="1200" kern="1200" dirty="0"/>
            <a:t> yang clear. </a:t>
          </a:r>
        </a:p>
      </dsp:txBody>
      <dsp:txXfrm>
        <a:off x="2711053" y="1122703"/>
        <a:ext cx="2464593" cy="1772689"/>
      </dsp:txXfrm>
    </dsp:sp>
    <dsp:sp modelId="{32A52DB1-22C1-4313-9E8D-AD6776E16AA2}">
      <dsp:nvSpPr>
        <dsp:cNvPr id="0" name=""/>
        <dsp:cNvSpPr/>
      </dsp:nvSpPr>
      <dsp:spPr>
        <a:xfrm>
          <a:off x="3500177" y="295448"/>
          <a:ext cx="886344" cy="886344"/>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103" tIns="12700" rIns="69103" bIns="12700" numCol="1" spcCol="1270" anchor="ctr" anchorCtr="0">
          <a:noAutofit/>
        </a:bodyPr>
        <a:lstStyle/>
        <a:p>
          <a:pPr marL="0" lvl="0" indent="0" algn="ctr" defTabSz="2000250">
            <a:lnSpc>
              <a:spcPct val="90000"/>
            </a:lnSpc>
            <a:spcBef>
              <a:spcPct val="0"/>
            </a:spcBef>
            <a:spcAft>
              <a:spcPct val="35000"/>
            </a:spcAft>
            <a:buNone/>
          </a:pPr>
          <a:r>
            <a:rPr lang="en-US" sz="4500" kern="1200"/>
            <a:t>2</a:t>
          </a:r>
        </a:p>
      </dsp:txBody>
      <dsp:txXfrm>
        <a:off x="3629979" y="425250"/>
        <a:ext cx="626740" cy="626740"/>
      </dsp:txXfrm>
    </dsp:sp>
    <dsp:sp modelId="{8D386B92-18EF-4F75-8B4E-71470F1D87C8}">
      <dsp:nvSpPr>
        <dsp:cNvPr id="0" name=""/>
        <dsp:cNvSpPr/>
      </dsp:nvSpPr>
      <dsp:spPr>
        <a:xfrm>
          <a:off x="2711053" y="2954411"/>
          <a:ext cx="2464593" cy="72"/>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D4C973-B517-490B-8A00-D30E223E0177}">
      <dsp:nvSpPr>
        <dsp:cNvPr id="0" name=""/>
        <dsp:cNvSpPr/>
      </dsp:nvSpPr>
      <dsp:spPr>
        <a:xfrm>
          <a:off x="5422106" y="0"/>
          <a:ext cx="2464593" cy="2954483"/>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533400">
            <a:lnSpc>
              <a:spcPct val="90000"/>
            </a:lnSpc>
            <a:spcBef>
              <a:spcPct val="0"/>
            </a:spcBef>
            <a:spcAft>
              <a:spcPct val="35000"/>
            </a:spcAft>
            <a:buNone/>
          </a:pPr>
          <a:r>
            <a:rPr lang="en-US" sz="1200" kern="1200" dirty="0" err="1"/>
            <a:t>Praktik</a:t>
          </a:r>
          <a:r>
            <a:rPr lang="en-US" sz="1200" kern="1200" dirty="0"/>
            <a:t> CCF </a:t>
          </a:r>
          <a:r>
            <a:rPr lang="en-US" sz="1200" kern="1200" dirty="0" err="1"/>
            <a:t>adalah</a:t>
          </a:r>
          <a:r>
            <a:rPr lang="en-US" sz="1200" kern="1200" dirty="0"/>
            <a:t> Langkah </a:t>
          </a:r>
          <a:r>
            <a:rPr lang="en-US" sz="1200" kern="1200" dirty="0" err="1"/>
            <a:t>nyata</a:t>
          </a:r>
          <a:r>
            <a:rPr lang="en-US" sz="1200" kern="1200" dirty="0"/>
            <a:t> </a:t>
          </a:r>
          <a:r>
            <a:rPr lang="en-US" sz="1200" kern="1200" dirty="0" err="1"/>
            <a:t>bagaimana</a:t>
          </a:r>
          <a:r>
            <a:rPr lang="en-US" sz="1200" kern="1200" dirty="0"/>
            <a:t> </a:t>
          </a:r>
          <a:r>
            <a:rPr lang="en-US" sz="1200" kern="1200" dirty="0" err="1"/>
            <a:t>mengimplementasikan</a:t>
          </a:r>
          <a:r>
            <a:rPr lang="en-US" sz="1200" kern="1200" dirty="0"/>
            <a:t> </a:t>
          </a:r>
          <a:r>
            <a:rPr lang="en-US" sz="1200" kern="1200" dirty="0" err="1"/>
            <a:t>insentif</a:t>
          </a:r>
          <a:r>
            <a:rPr lang="en-US" sz="1200" kern="1200" dirty="0"/>
            <a:t> carbon </a:t>
          </a:r>
          <a:r>
            <a:rPr lang="en-US" sz="1200" kern="1200" dirty="0" err="1"/>
            <a:t>kepada</a:t>
          </a:r>
          <a:r>
            <a:rPr lang="en-US" sz="1200" kern="1200" dirty="0"/>
            <a:t> </a:t>
          </a:r>
          <a:r>
            <a:rPr lang="en-US" sz="1200" kern="1200" dirty="0" err="1"/>
            <a:t>masyarakat</a:t>
          </a:r>
          <a:r>
            <a:rPr lang="en-US" sz="1200" kern="1200" dirty="0"/>
            <a:t> </a:t>
          </a:r>
          <a:r>
            <a:rPr lang="en-US" sz="1200" kern="1200" dirty="0" err="1"/>
            <a:t>atas</a:t>
          </a:r>
          <a:r>
            <a:rPr lang="en-US" sz="1200" kern="1200" dirty="0"/>
            <a:t> </a:t>
          </a:r>
          <a:r>
            <a:rPr lang="en-US" sz="1200" kern="1200" dirty="0" err="1"/>
            <a:t>praktik</a:t>
          </a:r>
          <a:r>
            <a:rPr lang="en-US" sz="1200" kern="1200" dirty="0"/>
            <a:t> </a:t>
          </a:r>
          <a:r>
            <a:rPr lang="en-US" sz="1200" kern="1200" dirty="0" err="1"/>
            <a:t>baik</a:t>
          </a:r>
          <a:r>
            <a:rPr lang="en-US" sz="1200" kern="1200" dirty="0"/>
            <a:t> yang </a:t>
          </a:r>
          <a:r>
            <a:rPr lang="en-US" sz="1200" kern="1200" dirty="0" err="1"/>
            <a:t>telah</a:t>
          </a:r>
          <a:r>
            <a:rPr lang="en-US" sz="1200" kern="1200" dirty="0"/>
            <a:t> </a:t>
          </a:r>
          <a:r>
            <a:rPr lang="en-US" sz="1200" kern="1200" dirty="0" err="1"/>
            <a:t>dilakukan</a:t>
          </a:r>
          <a:r>
            <a:rPr lang="en-US" sz="1200" kern="1200" dirty="0"/>
            <a:t> </a:t>
          </a:r>
        </a:p>
      </dsp:txBody>
      <dsp:txXfrm>
        <a:off x="5422106" y="1122703"/>
        <a:ext cx="2464593" cy="1772689"/>
      </dsp:txXfrm>
    </dsp:sp>
    <dsp:sp modelId="{002B5ADF-4798-40FC-9BF9-09418AF324CC}">
      <dsp:nvSpPr>
        <dsp:cNvPr id="0" name=""/>
        <dsp:cNvSpPr/>
      </dsp:nvSpPr>
      <dsp:spPr>
        <a:xfrm>
          <a:off x="6211230" y="295448"/>
          <a:ext cx="886344" cy="886344"/>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103" tIns="12700" rIns="69103" bIns="12700" numCol="1" spcCol="1270" anchor="ctr" anchorCtr="0">
          <a:noAutofit/>
        </a:bodyPr>
        <a:lstStyle/>
        <a:p>
          <a:pPr marL="0" lvl="0" indent="0" algn="ctr" defTabSz="2000250">
            <a:lnSpc>
              <a:spcPct val="90000"/>
            </a:lnSpc>
            <a:spcBef>
              <a:spcPct val="0"/>
            </a:spcBef>
            <a:spcAft>
              <a:spcPct val="35000"/>
            </a:spcAft>
            <a:buNone/>
          </a:pPr>
          <a:r>
            <a:rPr lang="en-US" sz="4500" kern="1200"/>
            <a:t>3</a:t>
          </a:r>
        </a:p>
      </dsp:txBody>
      <dsp:txXfrm>
        <a:off x="6341032" y="425250"/>
        <a:ext cx="626740" cy="626740"/>
      </dsp:txXfrm>
    </dsp:sp>
    <dsp:sp modelId="{E2B98B6D-928B-441D-BA70-5AD499A9CDC4}">
      <dsp:nvSpPr>
        <dsp:cNvPr id="0" name=""/>
        <dsp:cNvSpPr/>
      </dsp:nvSpPr>
      <dsp:spPr>
        <a:xfrm>
          <a:off x="5422106" y="2954411"/>
          <a:ext cx="24645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3e13d9a7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3e13d9a7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3C4043"/>
              </a:solidFill>
              <a:highlight>
                <a:srgbClr val="FFFFFF"/>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3e13d9a7e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3e13d9a7e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3e13d9a7e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3e13d9a7e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1877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3e13d9a7e_0_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3e13d9a7e_0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5158d5a3ec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5158d5a3ec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3C4043"/>
              </a:solidFill>
              <a:highlight>
                <a:srgbClr val="FFFFFF"/>
              </a:highlight>
              <a:latin typeface="Roboto"/>
              <a:ea typeface="Roboto"/>
              <a:cs typeface="Roboto"/>
              <a:sym typeface="Robo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5522eb7919_1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5522eb7919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3555C4-C80D-4C4A-A441-4B9BCB1B6CDA}" type="slidenum">
              <a:rPr lang="en-US" smtClean="0"/>
              <a:t>10</a:t>
            </a:fld>
            <a:endParaRPr lang="en-US"/>
          </a:p>
        </p:txBody>
      </p:sp>
    </p:spTree>
    <p:extLst>
      <p:ext uri="{BB962C8B-B14F-4D97-AF65-F5344CB8AC3E}">
        <p14:creationId xmlns:p14="http://schemas.microsoft.com/office/powerpoint/2010/main" val="1281139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3C4043"/>
              </a:solidFill>
              <a:highlight>
                <a:srgbClr val="FFFFFF"/>
              </a:highlight>
              <a:latin typeface="Roboto"/>
              <a:ea typeface="Roboto"/>
              <a:cs typeface="Roboto"/>
              <a:sym typeface="Roboto"/>
            </a:endParaRPr>
          </a:p>
        </p:txBody>
      </p:sp>
    </p:spTree>
    <p:extLst>
      <p:ext uri="{BB962C8B-B14F-4D97-AF65-F5344CB8AC3E}">
        <p14:creationId xmlns:p14="http://schemas.microsoft.com/office/powerpoint/2010/main" val="2158444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D"/>
          </a:p>
        </p:txBody>
      </p:sp>
    </p:spTree>
    <p:extLst>
      <p:ext uri="{BB962C8B-B14F-4D97-AF65-F5344CB8AC3E}">
        <p14:creationId xmlns:p14="http://schemas.microsoft.com/office/powerpoint/2010/main" val="2598779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5465e7bc0b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5465e7bc0b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3C4043"/>
              </a:solidFill>
              <a:highlight>
                <a:srgbClr val="FFFFFF"/>
              </a:highlight>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3e13d9a7e_0_7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3e13d9a7e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5465e7bc0b_1_3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5465e7bc0b_1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cc9050bdf8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cc9050bdf8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575" y="1701225"/>
            <a:ext cx="4592400" cy="17823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0" name="Google Shape;10;p2"/>
          <p:cNvSpPr txBox="1">
            <a:spLocks noGrp="1"/>
          </p:cNvSpPr>
          <p:nvPr>
            <p:ph type="subTitle" idx="1"/>
          </p:nvPr>
        </p:nvSpPr>
        <p:spPr>
          <a:xfrm>
            <a:off x="1039575" y="3206400"/>
            <a:ext cx="2402100" cy="717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rgbClr val="000000"/>
              </a:buClr>
              <a:buSzPts val="1200"/>
              <a:buNone/>
              <a:defRPr>
                <a:solidFill>
                  <a:srgbClr val="000000"/>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text 1">
  <p:cSld name="CUSTOM_13">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672375" y="1432475"/>
            <a:ext cx="3498000" cy="8967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2800"/>
              <a:buNone/>
              <a:defRPr/>
            </a:lvl1pPr>
            <a:lvl2pPr lvl="1" rtl="0">
              <a:spcBef>
                <a:spcPts val="0"/>
              </a:spcBef>
              <a:spcAft>
                <a:spcPts val="0"/>
              </a:spcAft>
              <a:buClr>
                <a:srgbClr val="000000"/>
              </a:buClr>
              <a:buSzPts val="2800"/>
              <a:buNone/>
              <a:defRPr>
                <a:solidFill>
                  <a:srgbClr val="000000"/>
                </a:solidFill>
              </a:defRPr>
            </a:lvl2pPr>
            <a:lvl3pPr lvl="2" rtl="0">
              <a:spcBef>
                <a:spcPts val="0"/>
              </a:spcBef>
              <a:spcAft>
                <a:spcPts val="0"/>
              </a:spcAft>
              <a:buClr>
                <a:srgbClr val="000000"/>
              </a:buClr>
              <a:buSzPts val="2800"/>
              <a:buNone/>
              <a:defRPr>
                <a:solidFill>
                  <a:srgbClr val="000000"/>
                </a:solidFill>
              </a:defRPr>
            </a:lvl3pPr>
            <a:lvl4pPr lvl="3" rtl="0">
              <a:spcBef>
                <a:spcPts val="0"/>
              </a:spcBef>
              <a:spcAft>
                <a:spcPts val="0"/>
              </a:spcAft>
              <a:buClr>
                <a:srgbClr val="000000"/>
              </a:buClr>
              <a:buSzPts val="2800"/>
              <a:buNone/>
              <a:defRPr>
                <a:solidFill>
                  <a:srgbClr val="000000"/>
                </a:solidFill>
              </a:defRPr>
            </a:lvl4pPr>
            <a:lvl5pPr lvl="4" rtl="0">
              <a:spcBef>
                <a:spcPts val="0"/>
              </a:spcBef>
              <a:spcAft>
                <a:spcPts val="0"/>
              </a:spcAft>
              <a:buClr>
                <a:srgbClr val="000000"/>
              </a:buClr>
              <a:buSzPts val="2800"/>
              <a:buNone/>
              <a:defRPr>
                <a:solidFill>
                  <a:srgbClr val="000000"/>
                </a:solidFill>
              </a:defRPr>
            </a:lvl5pPr>
            <a:lvl6pPr lvl="5" rtl="0">
              <a:spcBef>
                <a:spcPts val="0"/>
              </a:spcBef>
              <a:spcAft>
                <a:spcPts val="0"/>
              </a:spcAft>
              <a:buClr>
                <a:srgbClr val="000000"/>
              </a:buClr>
              <a:buSzPts val="2800"/>
              <a:buNone/>
              <a:defRPr>
                <a:solidFill>
                  <a:srgbClr val="000000"/>
                </a:solidFill>
              </a:defRPr>
            </a:lvl6pPr>
            <a:lvl7pPr lvl="6" rtl="0">
              <a:spcBef>
                <a:spcPts val="0"/>
              </a:spcBef>
              <a:spcAft>
                <a:spcPts val="0"/>
              </a:spcAft>
              <a:buClr>
                <a:srgbClr val="000000"/>
              </a:buClr>
              <a:buSzPts val="2800"/>
              <a:buNone/>
              <a:defRPr>
                <a:solidFill>
                  <a:srgbClr val="000000"/>
                </a:solidFill>
              </a:defRPr>
            </a:lvl7pPr>
            <a:lvl8pPr lvl="7" rtl="0">
              <a:spcBef>
                <a:spcPts val="0"/>
              </a:spcBef>
              <a:spcAft>
                <a:spcPts val="0"/>
              </a:spcAft>
              <a:buClr>
                <a:srgbClr val="000000"/>
              </a:buClr>
              <a:buSzPts val="2800"/>
              <a:buNone/>
              <a:defRPr>
                <a:solidFill>
                  <a:srgbClr val="000000"/>
                </a:solidFill>
              </a:defRPr>
            </a:lvl8pPr>
            <a:lvl9pPr lvl="8" rtl="0">
              <a:spcBef>
                <a:spcPts val="0"/>
              </a:spcBef>
              <a:spcAft>
                <a:spcPts val="0"/>
              </a:spcAft>
              <a:buClr>
                <a:srgbClr val="000000"/>
              </a:buClr>
              <a:buSzPts val="2800"/>
              <a:buNone/>
              <a:defRPr>
                <a:solidFill>
                  <a:srgbClr val="000000"/>
                </a:solidFill>
              </a:defRPr>
            </a:lvl9pPr>
          </a:lstStyle>
          <a:p>
            <a:endParaRPr/>
          </a:p>
        </p:txBody>
      </p:sp>
      <p:sp>
        <p:nvSpPr>
          <p:cNvPr id="30" name="Google Shape;30;p4"/>
          <p:cNvSpPr txBox="1">
            <a:spLocks noGrp="1"/>
          </p:cNvSpPr>
          <p:nvPr>
            <p:ph type="subTitle" idx="1"/>
          </p:nvPr>
        </p:nvSpPr>
        <p:spPr>
          <a:xfrm flipH="1">
            <a:off x="1667175" y="2154225"/>
            <a:ext cx="2503200" cy="1170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rtl="0">
              <a:lnSpc>
                <a:spcPct val="100000"/>
              </a:lnSpc>
              <a:spcBef>
                <a:spcPts val="0"/>
              </a:spcBef>
              <a:spcAft>
                <a:spcPts val="0"/>
              </a:spcAft>
              <a:buClr>
                <a:srgbClr val="000000"/>
              </a:buClr>
              <a:buSzPts val="2800"/>
              <a:buNone/>
              <a:defRPr sz="2800">
                <a:solidFill>
                  <a:srgbClr val="000000"/>
                </a:solidFill>
              </a:defRPr>
            </a:lvl2pPr>
            <a:lvl3pPr lvl="2" rtl="0">
              <a:lnSpc>
                <a:spcPct val="100000"/>
              </a:lnSpc>
              <a:spcBef>
                <a:spcPts val="0"/>
              </a:spcBef>
              <a:spcAft>
                <a:spcPts val="0"/>
              </a:spcAft>
              <a:buClr>
                <a:srgbClr val="000000"/>
              </a:buClr>
              <a:buSzPts val="2800"/>
              <a:buNone/>
              <a:defRPr sz="2800">
                <a:solidFill>
                  <a:srgbClr val="000000"/>
                </a:solidFill>
              </a:defRPr>
            </a:lvl3pPr>
            <a:lvl4pPr lvl="3" rtl="0">
              <a:lnSpc>
                <a:spcPct val="100000"/>
              </a:lnSpc>
              <a:spcBef>
                <a:spcPts val="0"/>
              </a:spcBef>
              <a:spcAft>
                <a:spcPts val="0"/>
              </a:spcAft>
              <a:buClr>
                <a:srgbClr val="000000"/>
              </a:buClr>
              <a:buSzPts val="2800"/>
              <a:buNone/>
              <a:defRPr sz="2800">
                <a:solidFill>
                  <a:srgbClr val="000000"/>
                </a:solidFill>
              </a:defRPr>
            </a:lvl4pPr>
            <a:lvl5pPr lvl="4" rtl="0">
              <a:lnSpc>
                <a:spcPct val="100000"/>
              </a:lnSpc>
              <a:spcBef>
                <a:spcPts val="0"/>
              </a:spcBef>
              <a:spcAft>
                <a:spcPts val="0"/>
              </a:spcAft>
              <a:buClr>
                <a:srgbClr val="000000"/>
              </a:buClr>
              <a:buSzPts val="2800"/>
              <a:buNone/>
              <a:defRPr sz="2800">
                <a:solidFill>
                  <a:srgbClr val="000000"/>
                </a:solidFill>
              </a:defRPr>
            </a:lvl5pPr>
            <a:lvl6pPr lvl="5" rtl="0">
              <a:lnSpc>
                <a:spcPct val="100000"/>
              </a:lnSpc>
              <a:spcBef>
                <a:spcPts val="0"/>
              </a:spcBef>
              <a:spcAft>
                <a:spcPts val="0"/>
              </a:spcAft>
              <a:buClr>
                <a:srgbClr val="000000"/>
              </a:buClr>
              <a:buSzPts val="2800"/>
              <a:buNone/>
              <a:defRPr sz="2800">
                <a:solidFill>
                  <a:srgbClr val="000000"/>
                </a:solidFill>
              </a:defRPr>
            </a:lvl6pPr>
            <a:lvl7pPr lvl="6" rtl="0">
              <a:lnSpc>
                <a:spcPct val="100000"/>
              </a:lnSpc>
              <a:spcBef>
                <a:spcPts val="0"/>
              </a:spcBef>
              <a:spcAft>
                <a:spcPts val="0"/>
              </a:spcAft>
              <a:buClr>
                <a:srgbClr val="000000"/>
              </a:buClr>
              <a:buSzPts val="2800"/>
              <a:buNone/>
              <a:defRPr sz="2800">
                <a:solidFill>
                  <a:srgbClr val="000000"/>
                </a:solidFill>
              </a:defRPr>
            </a:lvl7pPr>
            <a:lvl8pPr lvl="7" rtl="0">
              <a:lnSpc>
                <a:spcPct val="100000"/>
              </a:lnSpc>
              <a:spcBef>
                <a:spcPts val="0"/>
              </a:spcBef>
              <a:spcAft>
                <a:spcPts val="0"/>
              </a:spcAft>
              <a:buClr>
                <a:srgbClr val="000000"/>
              </a:buClr>
              <a:buSzPts val="2800"/>
              <a:buNone/>
              <a:defRPr sz="2800">
                <a:solidFill>
                  <a:srgbClr val="000000"/>
                </a:solidFill>
              </a:defRPr>
            </a:lvl8pPr>
            <a:lvl9pPr lvl="8" rtl="0">
              <a:lnSpc>
                <a:spcPct val="100000"/>
              </a:lnSpc>
              <a:spcBef>
                <a:spcPts val="0"/>
              </a:spcBef>
              <a:spcAft>
                <a:spcPts val="0"/>
              </a:spcAft>
              <a:buClr>
                <a:srgbClr val="000000"/>
              </a:buClr>
              <a:buSzPts val="2800"/>
              <a:buNone/>
              <a:defRPr sz="2800">
                <a:solidFill>
                  <a:srgbClr val="000000"/>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our columns 1">
  <p:cSld name="CUSTOM_27_1_1">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631875" y="842025"/>
            <a:ext cx="28713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3" name="Google Shape;33;p5"/>
          <p:cNvSpPr txBox="1">
            <a:spLocks noGrp="1"/>
          </p:cNvSpPr>
          <p:nvPr>
            <p:ph type="subTitle" idx="1"/>
          </p:nvPr>
        </p:nvSpPr>
        <p:spPr>
          <a:xfrm>
            <a:off x="631884" y="1410841"/>
            <a:ext cx="2480700" cy="53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4" name="Google Shape;34;p5"/>
          <p:cNvSpPr txBox="1">
            <a:spLocks noGrp="1"/>
          </p:cNvSpPr>
          <p:nvPr>
            <p:ph type="ctrTitle" idx="2"/>
          </p:nvPr>
        </p:nvSpPr>
        <p:spPr>
          <a:xfrm>
            <a:off x="4213664" y="842025"/>
            <a:ext cx="26979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5" name="Google Shape;35;p5"/>
          <p:cNvSpPr txBox="1">
            <a:spLocks noGrp="1"/>
          </p:cNvSpPr>
          <p:nvPr>
            <p:ph type="subTitle" idx="3"/>
          </p:nvPr>
        </p:nvSpPr>
        <p:spPr>
          <a:xfrm>
            <a:off x="4213664" y="1410841"/>
            <a:ext cx="2586000" cy="74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6" name="Google Shape;36;p5"/>
          <p:cNvSpPr txBox="1">
            <a:spLocks noGrp="1"/>
          </p:cNvSpPr>
          <p:nvPr>
            <p:ph type="ctrTitle" idx="4"/>
          </p:nvPr>
        </p:nvSpPr>
        <p:spPr>
          <a:xfrm>
            <a:off x="631883" y="3331927"/>
            <a:ext cx="28713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37" name="Google Shape;37;p5"/>
          <p:cNvSpPr txBox="1">
            <a:spLocks noGrp="1"/>
          </p:cNvSpPr>
          <p:nvPr>
            <p:ph type="subTitle" idx="5"/>
          </p:nvPr>
        </p:nvSpPr>
        <p:spPr>
          <a:xfrm>
            <a:off x="631884" y="3914208"/>
            <a:ext cx="2480700" cy="946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38" name="Google Shape;38;p5"/>
          <p:cNvSpPr txBox="1">
            <a:spLocks noGrp="1"/>
          </p:cNvSpPr>
          <p:nvPr>
            <p:ph type="ctrTitle" idx="6"/>
          </p:nvPr>
        </p:nvSpPr>
        <p:spPr>
          <a:xfrm rot="5400000">
            <a:off x="6685437" y="1646270"/>
            <a:ext cx="29133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39" name="Google Shape;39;p5"/>
          <p:cNvSpPr txBox="1">
            <a:spLocks noGrp="1"/>
          </p:cNvSpPr>
          <p:nvPr>
            <p:ph type="ctrTitle" idx="7"/>
          </p:nvPr>
        </p:nvSpPr>
        <p:spPr>
          <a:xfrm>
            <a:off x="4213664" y="3331934"/>
            <a:ext cx="2586000" cy="6447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40" name="Google Shape;40;p5"/>
          <p:cNvSpPr txBox="1">
            <a:spLocks noGrp="1"/>
          </p:cNvSpPr>
          <p:nvPr>
            <p:ph type="subTitle" idx="8"/>
          </p:nvPr>
        </p:nvSpPr>
        <p:spPr>
          <a:xfrm>
            <a:off x="4213664" y="3914208"/>
            <a:ext cx="2586000" cy="74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ext 2">
  <p:cSld name="CUSTOM_14">
    <p:spTree>
      <p:nvGrpSpPr>
        <p:cNvPr id="1" name="Shape 49"/>
        <p:cNvGrpSpPr/>
        <p:nvPr/>
      </p:nvGrpSpPr>
      <p:grpSpPr>
        <a:xfrm>
          <a:off x="0" y="0"/>
          <a:ext cx="0" cy="0"/>
          <a:chOff x="0" y="0"/>
          <a:chExt cx="0" cy="0"/>
        </a:xfrm>
      </p:grpSpPr>
      <p:sp>
        <p:nvSpPr>
          <p:cNvPr id="50" name="Google Shape;50;p7"/>
          <p:cNvSpPr txBox="1">
            <a:spLocks noGrp="1"/>
          </p:cNvSpPr>
          <p:nvPr>
            <p:ph type="ctrTitle"/>
          </p:nvPr>
        </p:nvSpPr>
        <p:spPr>
          <a:xfrm>
            <a:off x="5432000" y="710675"/>
            <a:ext cx="2888100" cy="2054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51" name="Google Shape;51;p7"/>
          <p:cNvSpPr txBox="1">
            <a:spLocks noGrp="1"/>
          </p:cNvSpPr>
          <p:nvPr>
            <p:ph type="subTitle" idx="1"/>
          </p:nvPr>
        </p:nvSpPr>
        <p:spPr>
          <a:xfrm>
            <a:off x="5363550" y="2724625"/>
            <a:ext cx="2956500" cy="178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1200"/>
              <a:buNone/>
              <a:defRPr/>
            </a:lvl2pPr>
            <a:lvl3pPr lvl="2" algn="r" rtl="0">
              <a:lnSpc>
                <a:spcPct val="100000"/>
              </a:lnSpc>
              <a:spcBef>
                <a:spcPts val="0"/>
              </a:spcBef>
              <a:spcAft>
                <a:spcPts val="0"/>
              </a:spcAft>
              <a:buSzPts val="12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200"/>
              <a:buNone/>
              <a:defRPr/>
            </a:lvl5pPr>
            <a:lvl6pPr lvl="5" algn="r" rtl="0">
              <a:lnSpc>
                <a:spcPct val="100000"/>
              </a:lnSpc>
              <a:spcBef>
                <a:spcPts val="0"/>
              </a:spcBef>
              <a:spcAft>
                <a:spcPts val="0"/>
              </a:spcAft>
              <a:buSzPts val="1200"/>
              <a:buNone/>
              <a:defRPr/>
            </a:lvl6pPr>
            <a:lvl7pPr lvl="6" algn="r" rtl="0">
              <a:lnSpc>
                <a:spcPct val="100000"/>
              </a:lnSpc>
              <a:spcBef>
                <a:spcPts val="0"/>
              </a:spcBef>
              <a:spcAft>
                <a:spcPts val="0"/>
              </a:spcAft>
              <a:buSzPts val="1200"/>
              <a:buNone/>
              <a:defRPr/>
            </a:lvl7pPr>
            <a:lvl8pPr lvl="7" algn="r" rtl="0">
              <a:lnSpc>
                <a:spcPct val="100000"/>
              </a:lnSpc>
              <a:spcBef>
                <a:spcPts val="0"/>
              </a:spcBef>
              <a:spcAft>
                <a:spcPts val="0"/>
              </a:spcAft>
              <a:buSzPts val="1200"/>
              <a:buNone/>
              <a:defRPr/>
            </a:lvl8pPr>
            <a:lvl9pPr lvl="8" algn="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lumns 1">
  <p:cSld name="CUSTOM_21">
    <p:spTree>
      <p:nvGrpSpPr>
        <p:cNvPr id="1" name="Shape 82"/>
        <p:cNvGrpSpPr/>
        <p:nvPr/>
      </p:nvGrpSpPr>
      <p:grpSpPr>
        <a:xfrm>
          <a:off x="0" y="0"/>
          <a:ext cx="0" cy="0"/>
          <a:chOff x="0" y="0"/>
          <a:chExt cx="0" cy="0"/>
        </a:xfrm>
      </p:grpSpPr>
      <p:sp>
        <p:nvSpPr>
          <p:cNvPr id="83" name="Google Shape;83;p15"/>
          <p:cNvSpPr txBox="1">
            <a:spLocks noGrp="1"/>
          </p:cNvSpPr>
          <p:nvPr>
            <p:ph type="subTitle" idx="1"/>
          </p:nvPr>
        </p:nvSpPr>
        <p:spPr>
          <a:xfrm>
            <a:off x="4633950" y="1847896"/>
            <a:ext cx="18180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84" name="Google Shape;84;p15"/>
          <p:cNvSpPr txBox="1">
            <a:spLocks noGrp="1"/>
          </p:cNvSpPr>
          <p:nvPr>
            <p:ph type="subTitle" idx="2"/>
          </p:nvPr>
        </p:nvSpPr>
        <p:spPr>
          <a:xfrm>
            <a:off x="4633950" y="3827870"/>
            <a:ext cx="1818000" cy="111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85" name="Google Shape;85;p15"/>
          <p:cNvSpPr txBox="1">
            <a:spLocks noGrp="1"/>
          </p:cNvSpPr>
          <p:nvPr>
            <p:ph type="ctrTitle"/>
          </p:nvPr>
        </p:nvSpPr>
        <p:spPr>
          <a:xfrm>
            <a:off x="4633950" y="1539296"/>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86" name="Google Shape;86;p15"/>
          <p:cNvSpPr txBox="1">
            <a:spLocks noGrp="1"/>
          </p:cNvSpPr>
          <p:nvPr>
            <p:ph type="ctrTitle" idx="3"/>
          </p:nvPr>
        </p:nvSpPr>
        <p:spPr>
          <a:xfrm>
            <a:off x="4633950" y="3519270"/>
            <a:ext cx="2619300" cy="3849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87" name="Google Shape;87;p15"/>
          <p:cNvSpPr txBox="1">
            <a:spLocks noGrp="1"/>
          </p:cNvSpPr>
          <p:nvPr>
            <p:ph type="ctrTitle" idx="4"/>
          </p:nvPr>
        </p:nvSpPr>
        <p:spPr>
          <a:xfrm rot="5400000">
            <a:off x="6917175" y="1414524"/>
            <a:ext cx="24498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cSld>
  <p:clrMapOvr>
    <a:masterClrMapping/>
  </p:clrMapOvr>
  <p:extLst>
    <p:ext uri="{DCECCB84-F9BA-43D5-87BE-67443E8EF086}">
      <p15:sldGuideLst xmlns:p15="http://schemas.microsoft.com/office/powerpoint/2012/main">
        <p15:guide id="1" orient="horz" pos="51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redits">
  <p:cSld name="CUSTOM_25">
    <p:spTree>
      <p:nvGrpSpPr>
        <p:cNvPr id="1" name="Shape 108"/>
        <p:cNvGrpSpPr/>
        <p:nvPr/>
      </p:nvGrpSpPr>
      <p:grpSpPr>
        <a:xfrm>
          <a:off x="0" y="0"/>
          <a:ext cx="0" cy="0"/>
          <a:chOff x="0" y="0"/>
          <a:chExt cx="0" cy="0"/>
        </a:xfrm>
      </p:grpSpPr>
      <p:sp>
        <p:nvSpPr>
          <p:cNvPr id="109" name="Google Shape;109;p20"/>
          <p:cNvSpPr txBox="1">
            <a:spLocks noGrp="1"/>
          </p:cNvSpPr>
          <p:nvPr>
            <p:ph type="body" idx="1"/>
          </p:nvPr>
        </p:nvSpPr>
        <p:spPr>
          <a:xfrm>
            <a:off x="642050" y="2134800"/>
            <a:ext cx="5308200" cy="1476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000000"/>
              </a:buClr>
              <a:buSzPts val="1200"/>
              <a:buChar char="●"/>
              <a:defRPr>
                <a:solidFill>
                  <a:srgbClr val="000000"/>
                </a:solidFill>
              </a:defRPr>
            </a:lvl1pPr>
            <a:lvl2pPr marL="914400" lvl="1" indent="-304800" rtl="0">
              <a:spcBef>
                <a:spcPts val="1600"/>
              </a:spcBef>
              <a:spcAft>
                <a:spcPts val="0"/>
              </a:spcAft>
              <a:buClr>
                <a:srgbClr val="000000"/>
              </a:buClr>
              <a:buSzPts val="1200"/>
              <a:buChar char="○"/>
              <a:defRPr>
                <a:solidFill>
                  <a:srgbClr val="000000"/>
                </a:solidFill>
              </a:defRPr>
            </a:lvl2pPr>
            <a:lvl3pPr marL="1371600" lvl="2" indent="-304800" rtl="0">
              <a:spcBef>
                <a:spcPts val="1600"/>
              </a:spcBef>
              <a:spcAft>
                <a:spcPts val="0"/>
              </a:spcAft>
              <a:buClr>
                <a:srgbClr val="000000"/>
              </a:buClr>
              <a:buSzPts val="1200"/>
              <a:buChar char="■"/>
              <a:defRPr>
                <a:solidFill>
                  <a:srgbClr val="000000"/>
                </a:solidFill>
              </a:defRPr>
            </a:lvl3pPr>
            <a:lvl4pPr marL="1828800" lvl="3" indent="-304800" rtl="0">
              <a:spcBef>
                <a:spcPts val="1600"/>
              </a:spcBef>
              <a:spcAft>
                <a:spcPts val="0"/>
              </a:spcAft>
              <a:buClr>
                <a:srgbClr val="000000"/>
              </a:buClr>
              <a:buSzPts val="1200"/>
              <a:buChar char="●"/>
              <a:defRPr>
                <a:solidFill>
                  <a:srgbClr val="000000"/>
                </a:solidFill>
              </a:defRPr>
            </a:lvl4pPr>
            <a:lvl5pPr marL="2286000" lvl="4" indent="-304800" rtl="0">
              <a:spcBef>
                <a:spcPts val="1600"/>
              </a:spcBef>
              <a:spcAft>
                <a:spcPts val="0"/>
              </a:spcAft>
              <a:buClr>
                <a:srgbClr val="000000"/>
              </a:buClr>
              <a:buSzPts val="1200"/>
              <a:buChar char="○"/>
              <a:defRPr>
                <a:solidFill>
                  <a:srgbClr val="000000"/>
                </a:solidFill>
              </a:defRPr>
            </a:lvl5pPr>
            <a:lvl6pPr marL="2743200" lvl="5" indent="-304800" rtl="0">
              <a:spcBef>
                <a:spcPts val="1600"/>
              </a:spcBef>
              <a:spcAft>
                <a:spcPts val="0"/>
              </a:spcAft>
              <a:buClr>
                <a:srgbClr val="000000"/>
              </a:buClr>
              <a:buSzPts val="1200"/>
              <a:buChar char="■"/>
              <a:defRPr>
                <a:solidFill>
                  <a:srgbClr val="000000"/>
                </a:solidFill>
              </a:defRPr>
            </a:lvl6pPr>
            <a:lvl7pPr marL="3200400" lvl="6" indent="-304800" rtl="0">
              <a:spcBef>
                <a:spcPts val="1600"/>
              </a:spcBef>
              <a:spcAft>
                <a:spcPts val="0"/>
              </a:spcAft>
              <a:buClr>
                <a:srgbClr val="000000"/>
              </a:buClr>
              <a:buSzPts val="1200"/>
              <a:buChar char="●"/>
              <a:defRPr>
                <a:solidFill>
                  <a:srgbClr val="000000"/>
                </a:solidFill>
              </a:defRPr>
            </a:lvl7pPr>
            <a:lvl8pPr marL="3657600" lvl="7" indent="-304800" rtl="0">
              <a:spcBef>
                <a:spcPts val="1600"/>
              </a:spcBef>
              <a:spcAft>
                <a:spcPts val="0"/>
              </a:spcAft>
              <a:buClr>
                <a:srgbClr val="000000"/>
              </a:buClr>
              <a:buSzPts val="1200"/>
              <a:buChar char="○"/>
              <a:defRPr>
                <a:solidFill>
                  <a:srgbClr val="000000"/>
                </a:solidFill>
              </a:defRPr>
            </a:lvl8pPr>
            <a:lvl9pPr marL="4114800" lvl="8" indent="-304800" rtl="0">
              <a:spcBef>
                <a:spcPts val="1600"/>
              </a:spcBef>
              <a:spcAft>
                <a:spcPts val="1600"/>
              </a:spcAft>
              <a:buClr>
                <a:srgbClr val="000000"/>
              </a:buClr>
              <a:buSzPts val="1200"/>
              <a:buChar char="■"/>
              <a:defRPr>
                <a:solidFill>
                  <a:srgbClr val="000000"/>
                </a:solidFill>
              </a:defRPr>
            </a:lvl9pPr>
          </a:lstStyle>
          <a:p>
            <a:endParaRPr/>
          </a:p>
        </p:txBody>
      </p:sp>
      <p:sp>
        <p:nvSpPr>
          <p:cNvPr id="110" name="Google Shape;110;p20"/>
          <p:cNvSpPr txBox="1">
            <a:spLocks noGrp="1"/>
          </p:cNvSpPr>
          <p:nvPr>
            <p:ph type="ctrTitle"/>
          </p:nvPr>
        </p:nvSpPr>
        <p:spPr>
          <a:xfrm rot="5400000">
            <a:off x="6923109" y="1407498"/>
            <a:ext cx="24498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8887F5-5052-4D4D-A8AA-1D3FE76A7CCC}" type="datetimeFigureOut">
              <a:rPr lang="en-US" smtClean="0"/>
              <a:t>3/10/2025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5B457-D5F9-4301-AE45-900CE6D62391}" type="slidenum">
              <a:rPr lang="en-US" smtClean="0"/>
              <a:t>‹#›</a:t>
            </a:fld>
            <a:endParaRPr lang="en-US"/>
          </a:p>
        </p:txBody>
      </p:sp>
    </p:spTree>
    <p:extLst>
      <p:ext uri="{BB962C8B-B14F-4D97-AF65-F5344CB8AC3E}">
        <p14:creationId xmlns:p14="http://schemas.microsoft.com/office/powerpoint/2010/main" val="223737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AB0C7-E3CB-40FE-821A-4331A407F4E3}" type="datetimeFigureOut">
              <a:rPr lang="id-ID" smtClean="0"/>
              <a:t>10/03/2025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B48EA6F-127B-4611-9107-1754DC9992A9}" type="slidenum">
              <a:rPr lang="id-ID" smtClean="0"/>
              <a:t>‹#›</a:t>
            </a:fld>
            <a:endParaRPr lang="id-ID"/>
          </a:p>
        </p:txBody>
      </p:sp>
    </p:spTree>
    <p:extLst>
      <p:ext uri="{BB962C8B-B14F-4D97-AF65-F5344CB8AC3E}">
        <p14:creationId xmlns:p14="http://schemas.microsoft.com/office/powerpoint/2010/main" val="3201054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id-ID"/>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805AB0C7-E3CB-40FE-821A-4331A407F4E3}" type="datetimeFigureOut">
              <a:rPr lang="id-ID" smtClean="0"/>
              <a:t>10/03/2025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B48EA6F-127B-4611-9107-1754DC9992A9}" type="slidenum">
              <a:rPr lang="id-ID" smtClean="0"/>
              <a:t>‹#›</a:t>
            </a:fld>
            <a:endParaRPr lang="id-ID"/>
          </a:p>
        </p:txBody>
      </p:sp>
    </p:spTree>
    <p:extLst>
      <p:ext uri="{BB962C8B-B14F-4D97-AF65-F5344CB8AC3E}">
        <p14:creationId xmlns:p14="http://schemas.microsoft.com/office/powerpoint/2010/main" val="3011684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09"/>
        <p:cNvGrpSpPr/>
        <p:nvPr/>
      </p:nvGrpSpPr>
      <p:grpSpPr>
        <a:xfrm>
          <a:off x="0" y="0"/>
          <a:ext cx="0" cy="0"/>
          <a:chOff x="0" y="0"/>
          <a:chExt cx="0" cy="0"/>
        </a:xfrm>
      </p:grpSpPr>
      <p:sp>
        <p:nvSpPr>
          <p:cNvPr id="210" name="Google Shape;210;p32"/>
          <p:cNvSpPr txBox="1">
            <a:spLocks noGrp="1"/>
          </p:cNvSpPr>
          <p:nvPr>
            <p:ph type="ctrTitle"/>
          </p:nvPr>
        </p:nvSpPr>
        <p:spPr>
          <a:xfrm>
            <a:off x="762129" y="682748"/>
            <a:ext cx="31551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11" name="Google Shape;211;p32"/>
          <p:cNvSpPr txBox="1">
            <a:spLocks noGrp="1"/>
          </p:cNvSpPr>
          <p:nvPr>
            <p:ph type="subTitle" idx="1"/>
          </p:nvPr>
        </p:nvSpPr>
        <p:spPr>
          <a:xfrm>
            <a:off x="758539" y="1704550"/>
            <a:ext cx="3162600" cy="133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12" name="Google Shape;212;p32"/>
          <p:cNvSpPr txBox="1">
            <a:spLocks noGrp="1"/>
          </p:cNvSpPr>
          <p:nvPr>
            <p:ph type="subTitle" idx="2"/>
          </p:nvPr>
        </p:nvSpPr>
        <p:spPr>
          <a:xfrm>
            <a:off x="738100" y="3586125"/>
            <a:ext cx="3203400" cy="433200"/>
          </a:xfrm>
          <a:prstGeom prst="rect">
            <a:avLst/>
          </a:prstGeom>
        </p:spPr>
        <p:txBody>
          <a:bodyPr spcFirstLastPara="1" wrap="square" lIns="91425" tIns="91425" rIns="91425" bIns="91425" anchor="ctr" anchorCtr="0">
            <a:noAutofit/>
          </a:bodyPr>
          <a:lstStyle>
            <a:lvl1pPr lvl="0" algn="ctr" rtl="0">
              <a:lnSpc>
                <a:spcPct val="100000"/>
              </a:lnSpc>
              <a:spcBef>
                <a:spcPts val="30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3" name="Google Shape;213;p32"/>
          <p:cNvSpPr txBox="1"/>
          <p:nvPr/>
        </p:nvSpPr>
        <p:spPr>
          <a:xfrm>
            <a:off x="891051" y="4153200"/>
            <a:ext cx="2869800" cy="450300"/>
          </a:xfrm>
          <a:prstGeom prst="rect">
            <a:avLst/>
          </a:prstGeom>
          <a:noFill/>
          <a:ln>
            <a:noFill/>
          </a:ln>
        </p:spPr>
        <p:txBody>
          <a:bodyPr spcFirstLastPara="1" wrap="square" lIns="91425" tIns="0" rIns="91425" bIns="0" anchor="b" anchorCtr="0">
            <a:noAutofit/>
          </a:bodyPr>
          <a:lstStyle/>
          <a:p>
            <a:pPr marL="0" lvl="0" indent="0" algn="ctr" rtl="0">
              <a:lnSpc>
                <a:spcPct val="100000"/>
              </a:lnSpc>
              <a:spcBef>
                <a:spcPts val="300"/>
              </a:spcBef>
              <a:spcAft>
                <a:spcPts val="0"/>
              </a:spcAft>
              <a:buNone/>
            </a:pPr>
            <a:r>
              <a:rPr lang="en" sz="1000">
                <a:solidFill>
                  <a:schemeClr val="dk1"/>
                </a:solidFill>
                <a:latin typeface="Anaheim"/>
                <a:ea typeface="Anaheim"/>
                <a:cs typeface="Anaheim"/>
                <a:sym typeface="Anaheim"/>
              </a:rPr>
              <a:t>CREDITS: This presentation template was created by </a:t>
            </a:r>
            <a:r>
              <a:rPr lang="en" sz="1000" b="1">
                <a:solidFill>
                  <a:schemeClr val="dk1"/>
                </a:solidFill>
                <a:uFill>
                  <a:noFill/>
                </a:uFill>
                <a:latin typeface="Anaheim"/>
                <a:ea typeface="Anaheim"/>
                <a:cs typeface="Anaheim"/>
                <a:sym typeface="Anaheim"/>
                <a:hlinkClick r:id="rId2">
                  <a:extLst>
                    <a:ext uri="{A12FA001-AC4F-418D-AE19-62706E023703}">
                      <ahyp:hlinkClr xmlns:ahyp="http://schemas.microsoft.com/office/drawing/2018/hyperlinkcolor" val="tx"/>
                    </a:ext>
                  </a:extLst>
                </a:hlinkClick>
              </a:rPr>
              <a:t>Slidesgo</a:t>
            </a:r>
            <a:r>
              <a:rPr lang="en" sz="1000">
                <a:solidFill>
                  <a:schemeClr val="dk1"/>
                </a:solidFill>
                <a:latin typeface="Anaheim"/>
                <a:ea typeface="Anaheim"/>
                <a:cs typeface="Anaheim"/>
                <a:sym typeface="Anaheim"/>
              </a:rPr>
              <a:t>, including icons by </a:t>
            </a:r>
            <a:r>
              <a:rPr lang="en" sz="1000" b="1">
                <a:solidFill>
                  <a:schemeClr val="dk1"/>
                </a:solidFill>
                <a:uFill>
                  <a:noFill/>
                </a:uFill>
                <a:latin typeface="Anaheim"/>
                <a:ea typeface="Anaheim"/>
                <a:cs typeface="Anaheim"/>
                <a:sym typeface="Anaheim"/>
                <a:hlinkClick r:id="rId3">
                  <a:extLst>
                    <a:ext uri="{A12FA001-AC4F-418D-AE19-62706E023703}">
                      <ahyp:hlinkClr xmlns:ahyp="http://schemas.microsoft.com/office/drawing/2018/hyperlinkcolor" val="tx"/>
                    </a:ext>
                  </a:extLst>
                </a:hlinkClick>
              </a:rPr>
              <a:t>Flaticon</a:t>
            </a:r>
            <a:r>
              <a:rPr lang="en" sz="1000">
                <a:solidFill>
                  <a:schemeClr val="dk1"/>
                </a:solidFill>
                <a:latin typeface="Anaheim"/>
                <a:ea typeface="Anaheim"/>
                <a:cs typeface="Anaheim"/>
                <a:sym typeface="Anaheim"/>
              </a:rPr>
              <a:t> and infographics &amp; images by </a:t>
            </a:r>
            <a:r>
              <a:rPr lang="en" sz="1000" b="1">
                <a:solidFill>
                  <a:schemeClr val="dk1"/>
                </a:solidFill>
                <a:uFill>
                  <a:noFill/>
                </a:uFill>
                <a:latin typeface="Anaheim"/>
                <a:ea typeface="Anaheim"/>
                <a:cs typeface="Anaheim"/>
                <a:sym typeface="Anaheim"/>
                <a:hlinkClick r:id="rId4">
                  <a:extLst>
                    <a:ext uri="{A12FA001-AC4F-418D-AE19-62706E023703}">
                      <ahyp:hlinkClr xmlns:ahyp="http://schemas.microsoft.com/office/drawing/2018/hyperlinkcolor" val="tx"/>
                    </a:ext>
                  </a:extLst>
                </a:hlinkClick>
              </a:rPr>
              <a:t>Freepik</a:t>
            </a:r>
            <a:endParaRPr b="1">
              <a:solidFill>
                <a:schemeClr val="dk1"/>
              </a:solidFill>
              <a:latin typeface="Anaheim"/>
              <a:ea typeface="Anaheim"/>
              <a:cs typeface="Anaheim"/>
              <a:sym typeface="Anaheim"/>
            </a:endParaRPr>
          </a:p>
        </p:txBody>
      </p:sp>
    </p:spTree>
    <p:extLst>
      <p:ext uri="{BB962C8B-B14F-4D97-AF65-F5344CB8AC3E}">
        <p14:creationId xmlns:p14="http://schemas.microsoft.com/office/powerpoint/2010/main" val="476267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3423902" y="387473"/>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3" name="Google Shape;13;p3"/>
          <p:cNvSpPr txBox="1">
            <a:spLocks noGrp="1"/>
          </p:cNvSpPr>
          <p:nvPr>
            <p:ph type="subTitle" idx="1"/>
          </p:nvPr>
        </p:nvSpPr>
        <p:spPr>
          <a:xfrm>
            <a:off x="3423900" y="802521"/>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4" name="Google Shape;14;p3"/>
          <p:cNvSpPr txBox="1">
            <a:spLocks noGrp="1"/>
          </p:cNvSpPr>
          <p:nvPr>
            <p:ph type="title" idx="2" hasCustomPrompt="1"/>
          </p:nvPr>
        </p:nvSpPr>
        <p:spPr>
          <a:xfrm>
            <a:off x="2023007" y="654113"/>
            <a:ext cx="17391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5" name="Google Shape;15;p3"/>
          <p:cNvSpPr txBox="1">
            <a:spLocks noGrp="1"/>
          </p:cNvSpPr>
          <p:nvPr>
            <p:ph type="ctrTitle" idx="3"/>
          </p:nvPr>
        </p:nvSpPr>
        <p:spPr>
          <a:xfrm>
            <a:off x="3425264" y="1224286"/>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6" name="Google Shape;16;p3"/>
          <p:cNvSpPr txBox="1">
            <a:spLocks noGrp="1"/>
          </p:cNvSpPr>
          <p:nvPr>
            <p:ph type="subTitle" idx="4"/>
          </p:nvPr>
        </p:nvSpPr>
        <p:spPr>
          <a:xfrm>
            <a:off x="3425259" y="1638859"/>
            <a:ext cx="19767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17" name="Google Shape;17;p3"/>
          <p:cNvSpPr txBox="1">
            <a:spLocks noGrp="1"/>
          </p:cNvSpPr>
          <p:nvPr>
            <p:ph type="title" idx="5" hasCustomPrompt="1"/>
          </p:nvPr>
        </p:nvSpPr>
        <p:spPr>
          <a:xfrm>
            <a:off x="2023007" y="1488788"/>
            <a:ext cx="1615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8" name="Google Shape;18;p3"/>
          <p:cNvSpPr txBox="1">
            <a:spLocks noGrp="1"/>
          </p:cNvSpPr>
          <p:nvPr>
            <p:ph type="ctrTitle" idx="6"/>
          </p:nvPr>
        </p:nvSpPr>
        <p:spPr>
          <a:xfrm>
            <a:off x="3427999" y="2061098"/>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9" name="Google Shape;19;p3"/>
          <p:cNvSpPr txBox="1">
            <a:spLocks noGrp="1"/>
          </p:cNvSpPr>
          <p:nvPr>
            <p:ph type="subTitle" idx="7"/>
          </p:nvPr>
        </p:nvSpPr>
        <p:spPr>
          <a:xfrm>
            <a:off x="3427997" y="2475197"/>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0" name="Google Shape;20;p3"/>
          <p:cNvSpPr txBox="1">
            <a:spLocks noGrp="1"/>
          </p:cNvSpPr>
          <p:nvPr>
            <p:ph type="title" idx="8" hasCustomPrompt="1"/>
          </p:nvPr>
        </p:nvSpPr>
        <p:spPr>
          <a:xfrm>
            <a:off x="2023007" y="2323463"/>
            <a:ext cx="15735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1" name="Google Shape;21;p3"/>
          <p:cNvSpPr txBox="1">
            <a:spLocks noGrp="1"/>
          </p:cNvSpPr>
          <p:nvPr>
            <p:ph type="ctrTitle" idx="9"/>
          </p:nvPr>
        </p:nvSpPr>
        <p:spPr>
          <a:xfrm rot="5400000">
            <a:off x="6601629" y="1646270"/>
            <a:ext cx="2913300" cy="4875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22" name="Google Shape;22;p3"/>
          <p:cNvSpPr txBox="1">
            <a:spLocks noGrp="1"/>
          </p:cNvSpPr>
          <p:nvPr>
            <p:ph type="ctrTitle" idx="13"/>
          </p:nvPr>
        </p:nvSpPr>
        <p:spPr>
          <a:xfrm>
            <a:off x="3427999" y="2897911"/>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3" name="Google Shape;23;p3"/>
          <p:cNvSpPr txBox="1">
            <a:spLocks noGrp="1"/>
          </p:cNvSpPr>
          <p:nvPr>
            <p:ph type="subTitle" idx="14"/>
          </p:nvPr>
        </p:nvSpPr>
        <p:spPr>
          <a:xfrm>
            <a:off x="3427997" y="3311534"/>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4" name="Google Shape;24;p3"/>
          <p:cNvSpPr txBox="1">
            <a:spLocks noGrp="1"/>
          </p:cNvSpPr>
          <p:nvPr>
            <p:ph type="title" idx="15" hasCustomPrompt="1"/>
          </p:nvPr>
        </p:nvSpPr>
        <p:spPr>
          <a:xfrm>
            <a:off x="2023007" y="3158138"/>
            <a:ext cx="15735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5" name="Google Shape;25;p3"/>
          <p:cNvSpPr txBox="1">
            <a:spLocks noGrp="1"/>
          </p:cNvSpPr>
          <p:nvPr>
            <p:ph type="ctrTitle" idx="16"/>
          </p:nvPr>
        </p:nvSpPr>
        <p:spPr>
          <a:xfrm>
            <a:off x="3427999" y="3734723"/>
            <a:ext cx="22518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200"/>
              <a:buNone/>
              <a:defRPr sz="1200"/>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26" name="Google Shape;26;p3"/>
          <p:cNvSpPr txBox="1">
            <a:spLocks noGrp="1"/>
          </p:cNvSpPr>
          <p:nvPr>
            <p:ph type="subTitle" idx="17"/>
          </p:nvPr>
        </p:nvSpPr>
        <p:spPr>
          <a:xfrm>
            <a:off x="3427997" y="4147872"/>
            <a:ext cx="19065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27" name="Google Shape;27;p3"/>
          <p:cNvSpPr txBox="1">
            <a:spLocks noGrp="1"/>
          </p:cNvSpPr>
          <p:nvPr>
            <p:ph type="title" idx="18" hasCustomPrompt="1"/>
          </p:nvPr>
        </p:nvSpPr>
        <p:spPr>
          <a:xfrm>
            <a:off x="2023007" y="3992813"/>
            <a:ext cx="15735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Tree>
    <p:extLst>
      <p:ext uri="{BB962C8B-B14F-4D97-AF65-F5344CB8AC3E}">
        <p14:creationId xmlns:p14="http://schemas.microsoft.com/office/powerpoint/2010/main" val="903448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80"/>
        <p:cNvGrpSpPr/>
        <p:nvPr/>
      </p:nvGrpSpPr>
      <p:grpSpPr>
        <a:xfrm>
          <a:off x="0" y="0"/>
          <a:ext cx="0" cy="0"/>
          <a:chOff x="0" y="0"/>
          <a:chExt cx="0" cy="0"/>
        </a:xfrm>
      </p:grpSpPr>
      <p:sp>
        <p:nvSpPr>
          <p:cNvPr id="81" name="Google Shape;81;p14"/>
          <p:cNvSpPr txBox="1">
            <a:spLocks noGrp="1"/>
          </p:cNvSpPr>
          <p:nvPr>
            <p:ph type="ctrTitle"/>
          </p:nvPr>
        </p:nvSpPr>
        <p:spPr>
          <a:xfrm rot="5400000">
            <a:off x="6603595" y="1930225"/>
            <a:ext cx="3481200" cy="4875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extLst>
      <p:ext uri="{BB962C8B-B14F-4D97-AF65-F5344CB8AC3E}">
        <p14:creationId xmlns:p14="http://schemas.microsoft.com/office/powerpoint/2010/main" val="111839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1pPr>
            <a:lvl2pPr lvl="1"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2pPr>
            <a:lvl3pPr lvl="2"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3pPr>
            <a:lvl4pPr lvl="3"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4pPr>
            <a:lvl5pPr lvl="4"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5pPr>
            <a:lvl6pPr lvl="5"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6pPr>
            <a:lvl7pPr lvl="6"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7pPr>
            <a:lvl8pPr lvl="7"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8pPr>
            <a:lvl9pPr lvl="8" rtl="0">
              <a:spcBef>
                <a:spcPts val="0"/>
              </a:spcBef>
              <a:spcAft>
                <a:spcPts val="0"/>
              </a:spcAft>
              <a:buClr>
                <a:schemeClr val="dk1"/>
              </a:buClr>
              <a:buSzPts val="2800"/>
              <a:buFont typeface="Livvic"/>
              <a:buNone/>
              <a:defRPr sz="2800" b="1">
                <a:solidFill>
                  <a:schemeClr val="dk1"/>
                </a:solidFill>
                <a:latin typeface="Livvic"/>
                <a:ea typeface="Livvic"/>
                <a:cs typeface="Livvic"/>
                <a:sym typeface="Livvic"/>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1pPr>
            <a:lvl2pPr marL="914400" lvl="1"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2pPr>
            <a:lvl3pPr marL="1371600" lvl="2"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3pPr>
            <a:lvl4pPr marL="1828800" lvl="3"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4pPr>
            <a:lvl5pPr marL="2286000" lvl="4"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5pPr>
            <a:lvl6pPr marL="2743200" lvl="5"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6pPr>
            <a:lvl7pPr marL="3200400" lvl="6"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7pPr>
            <a:lvl8pPr marL="3657600" lvl="7" indent="-304800" rtl="0">
              <a:lnSpc>
                <a:spcPct val="115000"/>
              </a:lnSpc>
              <a:spcBef>
                <a:spcPts val="1600"/>
              </a:spcBef>
              <a:spcAft>
                <a:spcPts val="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8pPr>
            <a:lvl9pPr marL="4114800" lvl="8" indent="-304800" rtl="0">
              <a:lnSpc>
                <a:spcPct val="115000"/>
              </a:lnSpc>
              <a:spcBef>
                <a:spcPts val="1600"/>
              </a:spcBef>
              <a:spcAft>
                <a:spcPts val="1600"/>
              </a:spcAft>
              <a:buClr>
                <a:schemeClr val="dk1"/>
              </a:buClr>
              <a:buSzPts val="1200"/>
              <a:buFont typeface="Catamaran Light"/>
              <a:buChar char="■"/>
              <a:defRPr sz="1200">
                <a:solidFill>
                  <a:schemeClr val="dk1"/>
                </a:solidFill>
                <a:latin typeface="Catamaran Light"/>
                <a:ea typeface="Catamaran Light"/>
                <a:cs typeface="Catamaran Light"/>
                <a:sym typeface="Catamaran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61" r:id="rId5"/>
    <p:sldLayoutId id="2147483666" r:id="rId6"/>
    <p:sldLayoutId id="2147483673" r:id="rId7"/>
    <p:sldLayoutId id="2147483674" r:id="rId8"/>
    <p:sldLayoutId id="2147483675" r:id="rId9"/>
    <p:sldLayoutId id="2147483676" r:id="rId10"/>
    <p:sldLayoutId id="2147483677" r:id="rId11"/>
    <p:sldLayoutId id="2147483678"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7.jpe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G"/><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5.jpe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hyperlink" Target="https://markumgitu.com/perkuliah/materi-presentasi/" TargetMode="External"/><Relationship Id="rId5" Type="http://schemas.openxmlformats.org/officeDocument/2006/relationships/hyperlink" Target="mailto:markum.exp@gmail.com"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pic>
        <p:nvPicPr>
          <p:cNvPr id="7" name="Picture 6">
            <a:extLst>
              <a:ext uri="{FF2B5EF4-FFF2-40B4-BE49-F238E27FC236}">
                <a16:creationId xmlns:a16="http://schemas.microsoft.com/office/drawing/2014/main" id="{F8146691-EC64-4252-9A56-BFDC66718AFD}"/>
              </a:ext>
            </a:extLst>
          </p:cNvPr>
          <p:cNvPicPr>
            <a:picLocks noChangeAspect="1"/>
          </p:cNvPicPr>
          <p:nvPr/>
        </p:nvPicPr>
        <p:blipFill rotWithShape="1">
          <a:blip r:embed="rId3">
            <a:extLst>
              <a:ext uri="{28A0092B-C50C-407E-A947-70E740481C1C}">
                <a14:useLocalDpi xmlns:a14="http://schemas.microsoft.com/office/drawing/2010/main" val="0"/>
              </a:ext>
            </a:extLst>
          </a:blip>
          <a:srcRect r="21467" b="15721"/>
          <a:stretch/>
        </p:blipFill>
        <p:spPr>
          <a:xfrm>
            <a:off x="-1" y="0"/>
            <a:ext cx="7185661" cy="5143500"/>
          </a:xfrm>
          <a:prstGeom prst="rect">
            <a:avLst/>
          </a:prstGeom>
        </p:spPr>
      </p:pic>
      <p:sp>
        <p:nvSpPr>
          <p:cNvPr id="128" name="Google Shape;128;p26"/>
          <p:cNvSpPr/>
          <p:nvPr/>
        </p:nvSpPr>
        <p:spPr>
          <a:xfrm rot="5400000">
            <a:off x="1254300" y="-361950"/>
            <a:ext cx="3358800" cy="5867400"/>
          </a:xfrm>
          <a:prstGeom prst="rect">
            <a:avLst/>
          </a:prstGeom>
          <a:solidFill>
            <a:schemeClr val="accent5">
              <a:lumMod val="75000"/>
              <a:alpha val="861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6"/>
          <p:cNvSpPr txBox="1">
            <a:spLocks noGrp="1"/>
          </p:cNvSpPr>
          <p:nvPr>
            <p:ph type="subTitle" idx="1"/>
          </p:nvPr>
        </p:nvSpPr>
        <p:spPr>
          <a:xfrm>
            <a:off x="112289" y="3398160"/>
            <a:ext cx="3334895" cy="71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sz="1600" dirty="0">
                <a:solidFill>
                  <a:schemeClr val="bg1"/>
                </a:solidFill>
              </a:rPr>
              <a:t>O</a:t>
            </a:r>
            <a:r>
              <a:rPr lang="en-ID" sz="1600" dirty="0">
                <a:solidFill>
                  <a:schemeClr val="bg1"/>
                </a:solidFill>
              </a:rPr>
              <a:t>l</a:t>
            </a:r>
            <a:r>
              <a:rPr lang="es" sz="1600" dirty="0">
                <a:solidFill>
                  <a:schemeClr val="bg1"/>
                </a:solidFill>
              </a:rPr>
              <a:t>eh Markum </a:t>
            </a:r>
          </a:p>
          <a:p>
            <a:pPr marL="0" lvl="0" indent="0" algn="l" rtl="0">
              <a:spcBef>
                <a:spcPts val="0"/>
              </a:spcBef>
              <a:spcAft>
                <a:spcPts val="0"/>
              </a:spcAft>
              <a:buNone/>
            </a:pPr>
            <a:r>
              <a:rPr lang="es" sz="1600" dirty="0">
                <a:solidFill>
                  <a:schemeClr val="bg1"/>
                </a:solidFill>
              </a:rPr>
              <a:t>Jurusan Kehutanan Unram </a:t>
            </a:r>
            <a:endParaRPr sz="1600" dirty="0">
              <a:solidFill>
                <a:schemeClr val="bg1"/>
              </a:solidFill>
            </a:endParaRPr>
          </a:p>
        </p:txBody>
      </p:sp>
      <p:sp>
        <p:nvSpPr>
          <p:cNvPr id="130" name="Google Shape;130;p26"/>
          <p:cNvSpPr txBox="1">
            <a:spLocks noGrp="1"/>
          </p:cNvSpPr>
          <p:nvPr>
            <p:ph type="ctrTitle"/>
          </p:nvPr>
        </p:nvSpPr>
        <p:spPr>
          <a:xfrm>
            <a:off x="112290" y="1635950"/>
            <a:ext cx="5590037" cy="1782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en-US" sz="2000" dirty="0">
                <a:solidFill>
                  <a:schemeClr val="bg1"/>
                </a:solidFill>
              </a:rPr>
            </a:br>
            <a:br>
              <a:rPr lang="en-US" sz="2000" dirty="0">
                <a:solidFill>
                  <a:schemeClr val="bg1"/>
                </a:solidFill>
              </a:rPr>
            </a:br>
            <a:br>
              <a:rPr lang="en-US" sz="2000" dirty="0">
                <a:solidFill>
                  <a:schemeClr val="bg1"/>
                </a:solidFill>
              </a:rPr>
            </a:br>
            <a:r>
              <a:rPr lang="en-US" sz="1200" dirty="0">
                <a:solidFill>
                  <a:schemeClr val="bg1"/>
                </a:solidFill>
              </a:rPr>
              <a:t>EKONOMI SUMBER DAYA HUTAN (ESDH)</a:t>
            </a:r>
            <a:br>
              <a:rPr lang="en-US" sz="2000" dirty="0">
                <a:solidFill>
                  <a:schemeClr val="bg1"/>
                </a:solidFill>
              </a:rPr>
            </a:br>
            <a:br>
              <a:rPr lang="en-US" sz="3200" dirty="0">
                <a:solidFill>
                  <a:schemeClr val="bg1"/>
                </a:solidFill>
              </a:rPr>
            </a:br>
            <a:r>
              <a:rPr lang="en-US" sz="2400" dirty="0">
                <a:solidFill>
                  <a:schemeClr val="bg1"/>
                </a:solidFill>
              </a:rPr>
              <a:t>INVESTASI DAN JASA LINGKUNGAN </a:t>
            </a:r>
            <a:br>
              <a:rPr lang="en-US" sz="2400" dirty="0">
                <a:solidFill>
                  <a:schemeClr val="bg1"/>
                </a:solidFill>
              </a:rPr>
            </a:br>
            <a:endParaRPr sz="2400" dirty="0">
              <a:solidFill>
                <a:schemeClr val="bg1"/>
              </a:solidFill>
              <a:latin typeface="Livvic"/>
              <a:ea typeface="Livvic"/>
              <a:cs typeface="Livvic"/>
              <a:sym typeface="Livvic"/>
            </a:endParaRPr>
          </a:p>
        </p:txBody>
      </p:sp>
      <p:sp>
        <p:nvSpPr>
          <p:cNvPr id="131" name="Google Shape;131;p26"/>
          <p:cNvSpPr/>
          <p:nvPr/>
        </p:nvSpPr>
        <p:spPr>
          <a:xfrm rot="-5400000" flipH="1">
            <a:off x="7408530" y="2470880"/>
            <a:ext cx="3358800" cy="11244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Rectangle: Rounded Corners 3">
            <a:extLst>
              <a:ext uri="{FF2B5EF4-FFF2-40B4-BE49-F238E27FC236}">
                <a16:creationId xmlns:a16="http://schemas.microsoft.com/office/drawing/2014/main" id="{9531BA94-E3FE-4428-9C6D-89D16EC69108}"/>
              </a:ext>
            </a:extLst>
          </p:cNvPr>
          <p:cNvSpPr/>
          <p:nvPr/>
        </p:nvSpPr>
        <p:spPr>
          <a:xfrm>
            <a:off x="7297950" y="1177590"/>
            <a:ext cx="1658673" cy="583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t>PERTEMUAN -4 </a:t>
            </a:r>
            <a:endParaRPr lang="en-ID" dirty="0"/>
          </a:p>
        </p:txBody>
      </p:sp>
      <p:pic>
        <p:nvPicPr>
          <p:cNvPr id="5" name="Picture 4">
            <a:extLst>
              <a:ext uri="{FF2B5EF4-FFF2-40B4-BE49-F238E27FC236}">
                <a16:creationId xmlns:a16="http://schemas.microsoft.com/office/drawing/2014/main" id="{8EE3FE7B-20CD-44B2-B902-EA7385A99D4A}"/>
              </a:ext>
            </a:extLst>
          </p:cNvPr>
          <p:cNvPicPr>
            <a:picLocks noChangeAspect="1"/>
          </p:cNvPicPr>
          <p:nvPr/>
        </p:nvPicPr>
        <p:blipFill>
          <a:blip r:embed="rId4"/>
          <a:stretch>
            <a:fillRect/>
          </a:stretch>
        </p:blipFill>
        <p:spPr>
          <a:xfrm>
            <a:off x="7654035" y="146730"/>
            <a:ext cx="805625" cy="8078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txBox="1">
            <a:spLocks noGrp="1"/>
          </p:cNvSpPr>
          <p:nvPr>
            <p:ph type="ctrTitle" idx="9"/>
          </p:nvPr>
        </p:nvSpPr>
        <p:spPr>
          <a:xfrm>
            <a:off x="6065768" y="606152"/>
            <a:ext cx="2913300"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2400" dirty="0"/>
              <a:t>MATERI KULIAH</a:t>
            </a:r>
            <a:endParaRPr sz="2400" dirty="0"/>
          </a:p>
        </p:txBody>
      </p:sp>
      <p:sp>
        <p:nvSpPr>
          <p:cNvPr id="146" name="Google Shape;146;p28"/>
          <p:cNvSpPr/>
          <p:nvPr/>
        </p:nvSpPr>
        <p:spPr>
          <a:xfrm rot="-5400000" flipH="1">
            <a:off x="-957850" y="957900"/>
            <a:ext cx="5140800" cy="3225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8"/>
          <p:cNvSpPr txBox="1">
            <a:spLocks noGrp="1"/>
          </p:cNvSpPr>
          <p:nvPr>
            <p:ph type="subTitle" idx="7"/>
          </p:nvPr>
        </p:nvSpPr>
        <p:spPr>
          <a:xfrm>
            <a:off x="3427997" y="2475197"/>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Proses analisis investasi </a:t>
            </a:r>
            <a:endParaRPr dirty="0"/>
          </a:p>
        </p:txBody>
      </p:sp>
      <p:sp>
        <p:nvSpPr>
          <p:cNvPr id="148" name="Google Shape;148;p28"/>
          <p:cNvSpPr txBox="1">
            <a:spLocks noGrp="1"/>
          </p:cNvSpPr>
          <p:nvPr>
            <p:ph type="ctrTitle" idx="6"/>
          </p:nvPr>
        </p:nvSpPr>
        <p:spPr>
          <a:xfrm>
            <a:off x="3427999" y="2061098"/>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dirty="0"/>
              <a:t>ANALISIS INVESTASI </a:t>
            </a:r>
            <a:endParaRPr dirty="0"/>
          </a:p>
        </p:txBody>
      </p:sp>
      <p:sp>
        <p:nvSpPr>
          <p:cNvPr id="149" name="Google Shape;149;p28"/>
          <p:cNvSpPr txBox="1">
            <a:spLocks noGrp="1"/>
          </p:cNvSpPr>
          <p:nvPr>
            <p:ph type="title" idx="8"/>
          </p:nvPr>
        </p:nvSpPr>
        <p:spPr>
          <a:xfrm>
            <a:off x="2023007" y="2323463"/>
            <a:ext cx="15735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solidFill>
                  <a:schemeClr val="lt1"/>
                </a:solidFill>
              </a:rPr>
              <a:t>03</a:t>
            </a:r>
            <a:endParaRPr dirty="0">
              <a:solidFill>
                <a:schemeClr val="lt1"/>
              </a:solidFill>
            </a:endParaRPr>
          </a:p>
        </p:txBody>
      </p:sp>
      <p:sp>
        <p:nvSpPr>
          <p:cNvPr id="150" name="Google Shape;150;p28"/>
          <p:cNvSpPr txBox="1">
            <a:spLocks noGrp="1"/>
          </p:cNvSpPr>
          <p:nvPr>
            <p:ph type="ctrTitle"/>
          </p:nvPr>
        </p:nvSpPr>
        <p:spPr>
          <a:xfrm>
            <a:off x="3423902" y="387473"/>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s" dirty="0"/>
              <a:t>PENGERTIAN INVESTASI</a:t>
            </a:r>
            <a:endParaRPr dirty="0"/>
          </a:p>
        </p:txBody>
      </p:sp>
      <p:sp>
        <p:nvSpPr>
          <p:cNvPr id="151" name="Google Shape;151;p28"/>
          <p:cNvSpPr txBox="1">
            <a:spLocks noGrp="1"/>
          </p:cNvSpPr>
          <p:nvPr>
            <p:ph type="subTitle" idx="1"/>
          </p:nvPr>
        </p:nvSpPr>
        <p:spPr>
          <a:xfrm>
            <a:off x="3423900" y="802521"/>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Memahami apa itu investasi dalam sektor kehutanan </a:t>
            </a:r>
            <a:endParaRPr dirty="0"/>
          </a:p>
        </p:txBody>
      </p:sp>
      <p:sp>
        <p:nvSpPr>
          <p:cNvPr id="152" name="Google Shape;152;p28"/>
          <p:cNvSpPr txBox="1">
            <a:spLocks noGrp="1"/>
          </p:cNvSpPr>
          <p:nvPr>
            <p:ph type="title" idx="2"/>
          </p:nvPr>
        </p:nvSpPr>
        <p:spPr>
          <a:xfrm>
            <a:off x="2023007" y="654113"/>
            <a:ext cx="17391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solidFill>
                  <a:schemeClr val="lt1"/>
                </a:solidFill>
              </a:rPr>
              <a:t>01</a:t>
            </a:r>
            <a:endParaRPr dirty="0">
              <a:solidFill>
                <a:schemeClr val="lt1"/>
              </a:solidFill>
            </a:endParaRPr>
          </a:p>
        </p:txBody>
      </p:sp>
      <p:sp>
        <p:nvSpPr>
          <p:cNvPr id="153" name="Google Shape;153;p28"/>
          <p:cNvSpPr txBox="1">
            <a:spLocks noGrp="1"/>
          </p:cNvSpPr>
          <p:nvPr>
            <p:ph type="ctrTitle" idx="3"/>
          </p:nvPr>
        </p:nvSpPr>
        <p:spPr>
          <a:xfrm>
            <a:off x="3425264" y="1224286"/>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dirty="0"/>
              <a:t>KOMPONEN INVESTASI</a:t>
            </a:r>
            <a:endParaRPr dirty="0"/>
          </a:p>
        </p:txBody>
      </p:sp>
      <p:sp>
        <p:nvSpPr>
          <p:cNvPr id="154" name="Google Shape;154;p28"/>
          <p:cNvSpPr txBox="1">
            <a:spLocks noGrp="1"/>
          </p:cNvSpPr>
          <p:nvPr>
            <p:ph type="subTitle" idx="4"/>
          </p:nvPr>
        </p:nvSpPr>
        <p:spPr>
          <a:xfrm>
            <a:off x="3425259" y="1638859"/>
            <a:ext cx="19767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Komponen yang termasuk pengeluaran untuk investasi </a:t>
            </a:r>
            <a:endParaRPr dirty="0"/>
          </a:p>
        </p:txBody>
      </p:sp>
      <p:sp>
        <p:nvSpPr>
          <p:cNvPr id="155" name="Google Shape;155;p28"/>
          <p:cNvSpPr txBox="1">
            <a:spLocks noGrp="1"/>
          </p:cNvSpPr>
          <p:nvPr>
            <p:ph type="title" idx="5"/>
          </p:nvPr>
        </p:nvSpPr>
        <p:spPr>
          <a:xfrm>
            <a:off x="2023007" y="1488788"/>
            <a:ext cx="16152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solidFill>
                  <a:schemeClr val="lt1"/>
                </a:solidFill>
              </a:rPr>
              <a:t>02</a:t>
            </a:r>
            <a:endParaRPr dirty="0">
              <a:solidFill>
                <a:schemeClr val="lt1"/>
              </a:solidFill>
            </a:endParaRPr>
          </a:p>
        </p:txBody>
      </p:sp>
      <p:sp>
        <p:nvSpPr>
          <p:cNvPr id="156" name="Google Shape;156;p28"/>
          <p:cNvSpPr txBox="1">
            <a:spLocks noGrp="1"/>
          </p:cNvSpPr>
          <p:nvPr>
            <p:ph type="ctrTitle" idx="13"/>
          </p:nvPr>
        </p:nvSpPr>
        <p:spPr>
          <a:xfrm>
            <a:off x="3427999" y="2897911"/>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dirty="0"/>
              <a:t>JASA LINGKUNGAN </a:t>
            </a:r>
            <a:endParaRPr dirty="0"/>
          </a:p>
        </p:txBody>
      </p:sp>
      <p:sp>
        <p:nvSpPr>
          <p:cNvPr id="157" name="Google Shape;157;p28"/>
          <p:cNvSpPr txBox="1">
            <a:spLocks noGrp="1"/>
          </p:cNvSpPr>
          <p:nvPr>
            <p:ph type="subTitle" idx="14"/>
          </p:nvPr>
        </p:nvSpPr>
        <p:spPr>
          <a:xfrm>
            <a:off x="3427997" y="3311534"/>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Pengertian jasa lingkungan pada sektor kehutanan </a:t>
            </a:r>
            <a:endParaRPr dirty="0"/>
          </a:p>
        </p:txBody>
      </p:sp>
      <p:sp>
        <p:nvSpPr>
          <p:cNvPr id="158" name="Google Shape;158;p28"/>
          <p:cNvSpPr txBox="1">
            <a:spLocks noGrp="1"/>
          </p:cNvSpPr>
          <p:nvPr>
            <p:ph type="title" idx="15"/>
          </p:nvPr>
        </p:nvSpPr>
        <p:spPr>
          <a:xfrm>
            <a:off x="2023007" y="3158138"/>
            <a:ext cx="15735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solidFill>
                  <a:schemeClr val="lt1"/>
                </a:solidFill>
              </a:rPr>
              <a:t>04</a:t>
            </a:r>
            <a:endParaRPr dirty="0">
              <a:solidFill>
                <a:schemeClr val="lt1"/>
              </a:solidFill>
            </a:endParaRPr>
          </a:p>
        </p:txBody>
      </p:sp>
      <p:sp>
        <p:nvSpPr>
          <p:cNvPr id="159" name="Google Shape;159;p28"/>
          <p:cNvSpPr txBox="1">
            <a:spLocks noGrp="1"/>
          </p:cNvSpPr>
          <p:nvPr>
            <p:ph type="ctrTitle" idx="16"/>
          </p:nvPr>
        </p:nvSpPr>
        <p:spPr>
          <a:xfrm>
            <a:off x="3427999" y="3734723"/>
            <a:ext cx="2251800" cy="577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dirty="0"/>
              <a:t>PRAKTIK BAIK JASA LINGKUNGAN </a:t>
            </a:r>
            <a:endParaRPr dirty="0"/>
          </a:p>
        </p:txBody>
      </p:sp>
      <p:sp>
        <p:nvSpPr>
          <p:cNvPr id="160" name="Google Shape;160;p28"/>
          <p:cNvSpPr txBox="1">
            <a:spLocks noGrp="1"/>
          </p:cNvSpPr>
          <p:nvPr>
            <p:ph type="subTitle" idx="17"/>
          </p:nvPr>
        </p:nvSpPr>
        <p:spPr>
          <a:xfrm>
            <a:off x="3427997" y="4147872"/>
            <a:ext cx="19065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Contoh praktik penerapan jasa lingkungan di NTB </a:t>
            </a:r>
            <a:endParaRPr dirty="0"/>
          </a:p>
        </p:txBody>
      </p:sp>
      <p:sp>
        <p:nvSpPr>
          <p:cNvPr id="161" name="Google Shape;161;p28"/>
          <p:cNvSpPr txBox="1">
            <a:spLocks noGrp="1"/>
          </p:cNvSpPr>
          <p:nvPr>
            <p:ph type="title" idx="18"/>
          </p:nvPr>
        </p:nvSpPr>
        <p:spPr>
          <a:xfrm>
            <a:off x="2023007" y="3992813"/>
            <a:ext cx="15735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solidFill>
                  <a:schemeClr val="lt1"/>
                </a:solidFill>
              </a:rPr>
              <a:t>05</a:t>
            </a:r>
            <a:endParaRPr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52"/>
          <p:cNvSpPr txBox="1">
            <a:spLocks noGrp="1"/>
          </p:cNvSpPr>
          <p:nvPr>
            <p:ph type="ctrTitle"/>
          </p:nvPr>
        </p:nvSpPr>
        <p:spPr>
          <a:xfrm>
            <a:off x="6478150" y="760712"/>
            <a:ext cx="2449800" cy="147648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t>PENGERTIAN INVESTASI </a:t>
            </a:r>
            <a:endParaRPr dirty="0"/>
          </a:p>
        </p:txBody>
      </p:sp>
      <p:sp>
        <p:nvSpPr>
          <p:cNvPr id="595" name="Google Shape;595;p52"/>
          <p:cNvSpPr txBox="1">
            <a:spLocks noGrp="1"/>
          </p:cNvSpPr>
          <p:nvPr>
            <p:ph type="body" idx="1"/>
          </p:nvPr>
        </p:nvSpPr>
        <p:spPr>
          <a:xfrm>
            <a:off x="355200" y="539999"/>
            <a:ext cx="5633370" cy="41669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600" b="1" dirty="0">
                <a:solidFill>
                  <a:schemeClr val="dk1"/>
                </a:solidFill>
                <a:latin typeface="Catamaran Medium"/>
                <a:ea typeface="Catamaran Medium"/>
                <a:cs typeface="Catamaran Medium"/>
                <a:sym typeface="Catamaran Medium"/>
              </a:rPr>
              <a:t>PENGERTIAN . </a:t>
            </a:r>
            <a:endParaRPr sz="1600" b="1" dirty="0">
              <a:solidFill>
                <a:schemeClr val="dk1"/>
              </a:solidFill>
              <a:latin typeface="Catamaran Medium"/>
              <a:ea typeface="Catamaran Medium"/>
              <a:cs typeface="Catamaran Medium"/>
              <a:sym typeface="Catamaran Medium"/>
            </a:endParaRPr>
          </a:p>
          <a:p>
            <a:pPr marL="457200" lvl="0" indent="-292100" algn="l" rtl="0">
              <a:spcBef>
                <a:spcPts val="1600"/>
              </a:spcBef>
              <a:spcAft>
                <a:spcPts val="0"/>
              </a:spcAft>
              <a:buClr>
                <a:schemeClr val="dk1"/>
              </a:buClr>
              <a:buSzPts val="1000"/>
              <a:buChar char="●"/>
            </a:pPr>
            <a:r>
              <a:rPr lang="en-ID" sz="1600" b="1" dirty="0" err="1"/>
              <a:t>Investasi</a:t>
            </a:r>
            <a:r>
              <a:rPr lang="en-ID" sz="1600" dirty="0"/>
              <a:t> </a:t>
            </a:r>
            <a:r>
              <a:rPr lang="en-ID" sz="1600" dirty="0" err="1"/>
              <a:t>adalah</a:t>
            </a:r>
            <a:r>
              <a:rPr lang="en-ID" sz="1600" dirty="0"/>
              <a:t> </a:t>
            </a:r>
            <a:r>
              <a:rPr lang="en-ID" sz="1600" dirty="0" err="1"/>
              <a:t>kegiatan</a:t>
            </a:r>
            <a:r>
              <a:rPr lang="en-ID" sz="1600" dirty="0"/>
              <a:t> </a:t>
            </a:r>
            <a:r>
              <a:rPr lang="en-ID" sz="1600" dirty="0" err="1"/>
              <a:t>menanam</a:t>
            </a:r>
            <a:r>
              <a:rPr lang="en-ID" sz="1600" dirty="0"/>
              <a:t> modal </a:t>
            </a:r>
            <a:r>
              <a:rPr lang="en-ID" sz="1600" dirty="0" err="1"/>
              <a:t>atau</a:t>
            </a:r>
            <a:r>
              <a:rPr lang="en-ID" sz="1600" dirty="0"/>
              <a:t> dana </a:t>
            </a:r>
            <a:r>
              <a:rPr lang="en-ID" sz="1600" dirty="0" err="1"/>
              <a:t>dengan</a:t>
            </a:r>
            <a:r>
              <a:rPr lang="en-ID" sz="1600" dirty="0"/>
              <a:t> </a:t>
            </a:r>
            <a:r>
              <a:rPr lang="en-ID" sz="1600" dirty="0" err="1"/>
              <a:t>harapan</a:t>
            </a:r>
            <a:r>
              <a:rPr lang="en-ID" sz="1600" dirty="0"/>
              <a:t> </a:t>
            </a:r>
            <a:r>
              <a:rPr lang="en-ID" sz="1600" dirty="0" err="1"/>
              <a:t>mendapat</a:t>
            </a:r>
            <a:r>
              <a:rPr lang="en-ID" sz="1600" dirty="0"/>
              <a:t> </a:t>
            </a:r>
            <a:r>
              <a:rPr lang="en-ID" sz="1600" dirty="0" err="1"/>
              <a:t>keuntungan</a:t>
            </a:r>
            <a:r>
              <a:rPr lang="en-ID" sz="1600" dirty="0"/>
              <a:t> </a:t>
            </a:r>
            <a:r>
              <a:rPr lang="en-ID" sz="1600" dirty="0" err="1"/>
              <a:t>atau</a:t>
            </a:r>
            <a:r>
              <a:rPr lang="en-ID" sz="1600" dirty="0"/>
              <a:t> </a:t>
            </a:r>
            <a:r>
              <a:rPr lang="en-ID" sz="1600" dirty="0" err="1"/>
              <a:t>imbal</a:t>
            </a:r>
            <a:r>
              <a:rPr lang="en-ID" sz="1600" dirty="0"/>
              <a:t> </a:t>
            </a:r>
            <a:r>
              <a:rPr lang="en-ID" sz="1600" dirty="0" err="1"/>
              <a:t>hasil</a:t>
            </a:r>
            <a:r>
              <a:rPr lang="en-ID" sz="1600" dirty="0"/>
              <a:t> di masa </a:t>
            </a:r>
            <a:r>
              <a:rPr lang="en-ID" sz="1600" dirty="0" err="1"/>
              <a:t>depan</a:t>
            </a:r>
            <a:r>
              <a:rPr lang="en-ID" sz="1600" dirty="0"/>
              <a:t>. </a:t>
            </a:r>
          </a:p>
          <a:p>
            <a:pPr marL="457200" lvl="0" indent="-292100" algn="l" rtl="0">
              <a:spcBef>
                <a:spcPts val="1600"/>
              </a:spcBef>
              <a:spcAft>
                <a:spcPts val="0"/>
              </a:spcAft>
              <a:buClr>
                <a:schemeClr val="dk1"/>
              </a:buClr>
              <a:buSzPts val="1000"/>
              <a:buChar char="●"/>
            </a:pPr>
            <a:r>
              <a:rPr lang="en-ID" sz="1600" b="1" dirty="0" err="1"/>
              <a:t>Investasi</a:t>
            </a:r>
            <a:r>
              <a:rPr lang="en-ID" sz="1600" dirty="0"/>
              <a:t> </a:t>
            </a:r>
            <a:r>
              <a:rPr lang="en-ID" sz="1600" dirty="0" err="1"/>
              <a:t>adalah</a:t>
            </a:r>
            <a:r>
              <a:rPr lang="en-ID" sz="1600" dirty="0"/>
              <a:t> </a:t>
            </a:r>
            <a:r>
              <a:rPr lang="en-ID" sz="1600" dirty="0" err="1"/>
              <a:t>aktivitas</a:t>
            </a:r>
            <a:r>
              <a:rPr lang="en-ID" sz="1600" dirty="0"/>
              <a:t> </a:t>
            </a:r>
            <a:r>
              <a:rPr lang="en-ID" sz="1600" dirty="0" err="1"/>
              <a:t>menempatkan</a:t>
            </a:r>
            <a:r>
              <a:rPr lang="en-ID" sz="1600" dirty="0"/>
              <a:t> dana </a:t>
            </a:r>
            <a:r>
              <a:rPr lang="en-ID" sz="1600" dirty="0" err="1"/>
              <a:t>atau</a:t>
            </a:r>
            <a:r>
              <a:rPr lang="en-ID" sz="1600" dirty="0"/>
              <a:t> </a:t>
            </a:r>
            <a:r>
              <a:rPr lang="en-ID" sz="1600" dirty="0" err="1"/>
              <a:t>aset</a:t>
            </a:r>
            <a:r>
              <a:rPr lang="en-ID" sz="1600" dirty="0"/>
              <a:t> </a:t>
            </a:r>
            <a:r>
              <a:rPr lang="en-ID" sz="1600" dirty="0" err="1"/>
              <a:t>berharga</a:t>
            </a:r>
            <a:r>
              <a:rPr lang="en-ID" sz="1600" dirty="0"/>
              <a:t> </a:t>
            </a:r>
            <a:r>
              <a:rPr lang="en-ID" sz="1600" dirty="0" err="1"/>
              <a:t>lainnya</a:t>
            </a:r>
            <a:r>
              <a:rPr lang="en-ID" sz="1600" dirty="0"/>
              <a:t> pada </a:t>
            </a:r>
            <a:r>
              <a:rPr lang="en-ID" sz="1600" dirty="0" err="1"/>
              <a:t>instrumen</a:t>
            </a:r>
            <a:r>
              <a:rPr lang="en-ID" sz="1600" dirty="0"/>
              <a:t> </a:t>
            </a:r>
            <a:r>
              <a:rPr lang="en-ID" sz="1600" dirty="0" err="1"/>
              <a:t>tertentu</a:t>
            </a:r>
            <a:r>
              <a:rPr lang="en-ID" sz="1600" dirty="0"/>
              <a:t> </a:t>
            </a:r>
            <a:r>
              <a:rPr lang="en-ID" sz="1600" dirty="0" err="1"/>
              <a:t>dalam</a:t>
            </a:r>
            <a:r>
              <a:rPr lang="en-ID" sz="1600" dirty="0"/>
              <a:t> </a:t>
            </a:r>
            <a:r>
              <a:rPr lang="en-ID" sz="1600" dirty="0" err="1"/>
              <a:t>jangka</a:t>
            </a:r>
            <a:r>
              <a:rPr lang="en-ID" sz="1600" dirty="0"/>
              <a:t> </a:t>
            </a:r>
            <a:r>
              <a:rPr lang="en-ID" sz="1600" dirty="0" err="1"/>
              <a:t>waktu</a:t>
            </a:r>
            <a:r>
              <a:rPr lang="en-ID" sz="1600" dirty="0"/>
              <a:t> </a:t>
            </a:r>
            <a:r>
              <a:rPr lang="en-ID" sz="1600" dirty="0" err="1"/>
              <a:t>tertentu</a:t>
            </a:r>
            <a:r>
              <a:rPr lang="en-ID" sz="1600" dirty="0"/>
              <a:t>.</a:t>
            </a:r>
          </a:p>
          <a:p>
            <a:pPr marL="457200" lvl="0" indent="-292100" algn="l" rtl="0">
              <a:spcBef>
                <a:spcPts val="1600"/>
              </a:spcBef>
              <a:spcAft>
                <a:spcPts val="0"/>
              </a:spcAft>
              <a:buClr>
                <a:schemeClr val="dk1"/>
              </a:buClr>
              <a:buSzPts val="1000"/>
              <a:buChar char="●"/>
            </a:pPr>
            <a:r>
              <a:rPr lang="en-ID" sz="1600" dirty="0" err="1">
                <a:solidFill>
                  <a:schemeClr val="dk1"/>
                </a:solidFill>
                <a:uFill>
                  <a:noFill/>
                </a:uFill>
              </a:rPr>
              <a:t>Investasi</a:t>
            </a:r>
            <a:r>
              <a:rPr lang="en-ID" sz="1600" dirty="0">
                <a:solidFill>
                  <a:schemeClr val="dk1"/>
                </a:solidFill>
                <a:uFill>
                  <a:noFill/>
                </a:uFill>
              </a:rPr>
              <a:t> </a:t>
            </a:r>
            <a:r>
              <a:rPr lang="en-ID" sz="1600" dirty="0" err="1">
                <a:solidFill>
                  <a:schemeClr val="dk1"/>
                </a:solidFill>
                <a:uFill>
                  <a:noFill/>
                </a:uFill>
              </a:rPr>
              <a:t>adalah</a:t>
            </a:r>
            <a:r>
              <a:rPr lang="en-ID" sz="1600" dirty="0">
                <a:solidFill>
                  <a:schemeClr val="dk1"/>
                </a:solidFill>
                <a:uFill>
                  <a:noFill/>
                </a:uFill>
              </a:rPr>
              <a:t> </a:t>
            </a:r>
            <a:r>
              <a:rPr lang="en-ID" sz="1600" dirty="0" err="1">
                <a:solidFill>
                  <a:schemeClr val="dk1"/>
                </a:solidFill>
                <a:uFill>
                  <a:noFill/>
                </a:uFill>
              </a:rPr>
              <a:t>biaya</a:t>
            </a:r>
            <a:r>
              <a:rPr lang="en-ID" sz="1600" dirty="0">
                <a:solidFill>
                  <a:schemeClr val="dk1"/>
                </a:solidFill>
                <a:uFill>
                  <a:noFill/>
                </a:uFill>
              </a:rPr>
              <a:t> yang </a:t>
            </a:r>
            <a:r>
              <a:rPr lang="en-ID" sz="1600" dirty="0" err="1">
                <a:solidFill>
                  <a:schemeClr val="dk1"/>
                </a:solidFill>
                <a:uFill>
                  <a:noFill/>
                </a:uFill>
              </a:rPr>
              <a:t>dikeluarkan</a:t>
            </a:r>
            <a:r>
              <a:rPr lang="en-ID" sz="1600" dirty="0">
                <a:solidFill>
                  <a:schemeClr val="dk1"/>
                </a:solidFill>
                <a:uFill>
                  <a:noFill/>
                </a:uFill>
              </a:rPr>
              <a:t> </a:t>
            </a:r>
            <a:r>
              <a:rPr lang="en-ID" sz="1600" dirty="0" err="1">
                <a:solidFill>
                  <a:schemeClr val="dk1"/>
                </a:solidFill>
                <a:uFill>
                  <a:noFill/>
                </a:uFill>
              </a:rPr>
              <a:t>dengan</a:t>
            </a:r>
            <a:r>
              <a:rPr lang="en-ID" sz="1600" dirty="0">
                <a:solidFill>
                  <a:schemeClr val="dk1"/>
                </a:solidFill>
                <a:uFill>
                  <a:noFill/>
                </a:uFill>
              </a:rPr>
              <a:t> </a:t>
            </a:r>
            <a:r>
              <a:rPr lang="en-ID" sz="1600" dirty="0" err="1">
                <a:solidFill>
                  <a:schemeClr val="dk1"/>
                </a:solidFill>
                <a:uFill>
                  <a:noFill/>
                </a:uFill>
              </a:rPr>
              <a:t>tujuan</a:t>
            </a:r>
            <a:r>
              <a:rPr lang="en-ID" sz="1600" dirty="0">
                <a:solidFill>
                  <a:schemeClr val="dk1"/>
                </a:solidFill>
                <a:uFill>
                  <a:noFill/>
                </a:uFill>
              </a:rPr>
              <a:t> </a:t>
            </a:r>
            <a:r>
              <a:rPr lang="en-ID" sz="1600" dirty="0" err="1">
                <a:solidFill>
                  <a:schemeClr val="dk1"/>
                </a:solidFill>
                <a:uFill>
                  <a:noFill/>
                </a:uFill>
              </a:rPr>
              <a:t>untuk</a:t>
            </a:r>
            <a:r>
              <a:rPr lang="en-ID" sz="1600" dirty="0">
                <a:solidFill>
                  <a:schemeClr val="dk1"/>
                </a:solidFill>
                <a:uFill>
                  <a:noFill/>
                </a:uFill>
              </a:rPr>
              <a:t> </a:t>
            </a:r>
            <a:r>
              <a:rPr lang="en-ID" sz="1600" dirty="0" err="1">
                <a:solidFill>
                  <a:schemeClr val="dk1"/>
                </a:solidFill>
                <a:uFill>
                  <a:noFill/>
                </a:uFill>
              </a:rPr>
              <a:t>mendapatkan</a:t>
            </a:r>
            <a:r>
              <a:rPr lang="en-ID" sz="1600" dirty="0">
                <a:solidFill>
                  <a:schemeClr val="dk1"/>
                </a:solidFill>
                <a:uFill>
                  <a:noFill/>
                </a:uFill>
              </a:rPr>
              <a:t> </a:t>
            </a:r>
            <a:r>
              <a:rPr lang="en-ID" sz="1600" dirty="0" err="1">
                <a:solidFill>
                  <a:schemeClr val="dk1"/>
                </a:solidFill>
                <a:uFill>
                  <a:noFill/>
                </a:uFill>
              </a:rPr>
              <a:t>keuntungan</a:t>
            </a:r>
            <a:r>
              <a:rPr lang="en-ID" sz="1600" dirty="0">
                <a:solidFill>
                  <a:schemeClr val="dk1"/>
                </a:solidFill>
                <a:uFill>
                  <a:noFill/>
                </a:uFill>
              </a:rPr>
              <a:t> </a:t>
            </a:r>
            <a:r>
              <a:rPr lang="en-ID" sz="1600" dirty="0" err="1">
                <a:solidFill>
                  <a:schemeClr val="dk1"/>
                </a:solidFill>
                <a:uFill>
                  <a:noFill/>
                </a:uFill>
              </a:rPr>
              <a:t>dalam</a:t>
            </a:r>
            <a:r>
              <a:rPr lang="en-ID" sz="1600" dirty="0">
                <a:solidFill>
                  <a:schemeClr val="dk1"/>
                </a:solidFill>
                <a:uFill>
                  <a:noFill/>
                </a:uFill>
              </a:rPr>
              <a:t> </a:t>
            </a:r>
            <a:r>
              <a:rPr lang="en-ID" sz="1600" dirty="0" err="1">
                <a:solidFill>
                  <a:schemeClr val="dk1"/>
                </a:solidFill>
                <a:uFill>
                  <a:noFill/>
                </a:uFill>
              </a:rPr>
              <a:t>jangka</a:t>
            </a:r>
            <a:r>
              <a:rPr lang="en-ID" sz="1600" dirty="0">
                <a:solidFill>
                  <a:schemeClr val="dk1"/>
                </a:solidFill>
                <a:uFill>
                  <a:noFill/>
                </a:uFill>
              </a:rPr>
              <a:t> </a:t>
            </a:r>
            <a:r>
              <a:rPr lang="en-ID" sz="1600" dirty="0" err="1">
                <a:solidFill>
                  <a:schemeClr val="dk1"/>
                </a:solidFill>
                <a:uFill>
                  <a:noFill/>
                </a:uFill>
              </a:rPr>
              <a:t>panjang</a:t>
            </a:r>
            <a:r>
              <a:rPr lang="en-ID" sz="1600" dirty="0">
                <a:solidFill>
                  <a:schemeClr val="dk1"/>
                </a:solidFill>
                <a:uFill>
                  <a:noFill/>
                </a:uFill>
              </a:rPr>
              <a:t> </a:t>
            </a:r>
            <a:r>
              <a:rPr lang="en-US" sz="1600" dirty="0">
                <a:solidFill>
                  <a:schemeClr val="dk1"/>
                </a:solidFill>
                <a:uFill>
                  <a:noFill/>
                </a:uFill>
              </a:rPr>
              <a:t> </a:t>
            </a:r>
            <a:endParaRPr sz="1600" dirty="0">
              <a:solidFill>
                <a:schemeClr val="dk1"/>
              </a:solidFill>
            </a:endParaRPr>
          </a:p>
        </p:txBody>
      </p:sp>
      <p:pic>
        <p:nvPicPr>
          <p:cNvPr id="598" name="Google Shape;598;p52"/>
          <p:cNvPicPr preferRelativeResize="0"/>
          <p:nvPr/>
        </p:nvPicPr>
        <p:blipFill rotWithShape="1">
          <a:blip r:embed="rId3">
            <a:alphaModFix/>
          </a:blip>
          <a:srcRect/>
          <a:stretch/>
        </p:blipFill>
        <p:spPr>
          <a:xfrm>
            <a:off x="6478150" y="3299327"/>
            <a:ext cx="1304175" cy="1304175"/>
          </a:xfrm>
          <a:prstGeom prst="rect">
            <a:avLst/>
          </a:prstGeom>
          <a:noFill/>
          <a:ln>
            <a:noFill/>
          </a:ln>
        </p:spPr>
      </p:pic>
      <p:sp>
        <p:nvSpPr>
          <p:cNvPr id="599" name="Google Shape;599;p52"/>
          <p:cNvSpPr/>
          <p:nvPr/>
        </p:nvSpPr>
        <p:spPr>
          <a:xfrm>
            <a:off x="6911850" y="2906300"/>
            <a:ext cx="1304100" cy="1304100"/>
          </a:xfrm>
          <a:prstGeom prst="rect">
            <a:avLst/>
          </a:prstGeom>
          <a:solidFill>
            <a:schemeClr val="accent1">
              <a:alpha val="383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0" name="Google Shape;600;p52"/>
          <p:cNvCxnSpPr/>
          <p:nvPr/>
        </p:nvCxnSpPr>
        <p:spPr>
          <a:xfrm rot="10800000" flipH="1">
            <a:off x="6751650" y="3548450"/>
            <a:ext cx="364500" cy="410100"/>
          </a:xfrm>
          <a:prstGeom prst="straightConnector1">
            <a:avLst/>
          </a:prstGeom>
          <a:noFill/>
          <a:ln w="19050" cap="flat" cmpd="sng">
            <a:solidFill>
              <a:schemeClr val="accent1"/>
            </a:solidFill>
            <a:prstDash val="solid"/>
            <a:round/>
            <a:headEnd type="none" w="med" len="med"/>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52"/>
          <p:cNvSpPr txBox="1">
            <a:spLocks noGrp="1"/>
          </p:cNvSpPr>
          <p:nvPr>
            <p:ph type="ctrTitle"/>
          </p:nvPr>
        </p:nvSpPr>
        <p:spPr>
          <a:xfrm>
            <a:off x="6478150" y="760712"/>
            <a:ext cx="2449800" cy="147648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t>KOMPONEN INVESTASI </a:t>
            </a:r>
            <a:endParaRPr dirty="0"/>
          </a:p>
        </p:txBody>
      </p:sp>
      <p:sp>
        <p:nvSpPr>
          <p:cNvPr id="596" name="Google Shape;596;p52"/>
          <p:cNvSpPr txBox="1">
            <a:spLocks noGrp="1"/>
          </p:cNvSpPr>
          <p:nvPr>
            <p:ph type="body" idx="1"/>
          </p:nvPr>
        </p:nvSpPr>
        <p:spPr>
          <a:xfrm>
            <a:off x="547141" y="622445"/>
            <a:ext cx="5660638" cy="194163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400" b="1" dirty="0">
                <a:solidFill>
                  <a:schemeClr val="dk1"/>
                </a:solidFill>
                <a:latin typeface="Catamaran Medium"/>
                <a:ea typeface="Catamaran Medium"/>
                <a:cs typeface="Catamaran Medium"/>
                <a:sym typeface="Catamaran Medium"/>
              </a:rPr>
              <a:t>KOMPONEN INVESTASI</a:t>
            </a:r>
            <a:endParaRPr sz="1400" b="1" dirty="0">
              <a:solidFill>
                <a:schemeClr val="dk1"/>
              </a:solidFill>
              <a:latin typeface="Catamaran Medium"/>
              <a:ea typeface="Catamaran Medium"/>
              <a:cs typeface="Catamaran Medium"/>
              <a:sym typeface="Catamaran Medium"/>
            </a:endParaRPr>
          </a:p>
          <a:p>
            <a:pPr marL="179388" lvl="0" indent="-179388" algn="l" rtl="0">
              <a:spcBef>
                <a:spcPts val="0"/>
              </a:spcBef>
              <a:spcAft>
                <a:spcPts val="0"/>
              </a:spcAft>
              <a:buClr>
                <a:schemeClr val="dk1"/>
              </a:buClr>
              <a:buSzPts val="1000"/>
              <a:buAutoNum type="arabicPeriod"/>
            </a:pPr>
            <a:r>
              <a:rPr lang="en-US" sz="1400" dirty="0" err="1">
                <a:solidFill>
                  <a:schemeClr val="dk1"/>
                </a:solidFill>
              </a:rPr>
              <a:t>Lahan</a:t>
            </a:r>
            <a:r>
              <a:rPr lang="en-US" sz="1400" dirty="0">
                <a:solidFill>
                  <a:schemeClr val="dk1"/>
                </a:solidFill>
              </a:rPr>
              <a:t> </a:t>
            </a:r>
            <a:r>
              <a:rPr lang="en-US" sz="1400" dirty="0" err="1">
                <a:solidFill>
                  <a:schemeClr val="dk1"/>
                </a:solidFill>
              </a:rPr>
              <a:t>atau</a:t>
            </a:r>
            <a:r>
              <a:rPr lang="en-US" sz="1400" dirty="0">
                <a:solidFill>
                  <a:schemeClr val="dk1"/>
                </a:solidFill>
              </a:rPr>
              <a:t> </a:t>
            </a:r>
            <a:r>
              <a:rPr lang="en-US" sz="1400" dirty="0" err="1">
                <a:solidFill>
                  <a:schemeClr val="dk1"/>
                </a:solidFill>
              </a:rPr>
              <a:t>tanah</a:t>
            </a:r>
            <a:r>
              <a:rPr lang="en-US" sz="1400" dirty="0">
                <a:solidFill>
                  <a:schemeClr val="dk1"/>
                </a:solidFill>
              </a:rPr>
              <a:t>,  </a:t>
            </a:r>
            <a:r>
              <a:rPr lang="en-US" sz="1400" dirty="0" err="1">
                <a:solidFill>
                  <a:schemeClr val="dk1"/>
                </a:solidFill>
              </a:rPr>
              <a:t>barang</a:t>
            </a:r>
            <a:r>
              <a:rPr lang="en-US" sz="1400" dirty="0">
                <a:solidFill>
                  <a:schemeClr val="dk1"/>
                </a:solidFill>
              </a:rPr>
              <a:t> yang </a:t>
            </a:r>
            <a:r>
              <a:rPr lang="en-US" sz="1400" dirty="0" err="1">
                <a:solidFill>
                  <a:schemeClr val="dk1"/>
                </a:solidFill>
              </a:rPr>
              <a:t>tidak</a:t>
            </a:r>
            <a:r>
              <a:rPr lang="en-US" sz="1400" dirty="0">
                <a:solidFill>
                  <a:schemeClr val="dk1"/>
                </a:solidFill>
              </a:rPr>
              <a:t> </a:t>
            </a:r>
            <a:r>
              <a:rPr lang="en-US" sz="1400" dirty="0" err="1">
                <a:solidFill>
                  <a:schemeClr val="dk1"/>
                </a:solidFill>
              </a:rPr>
              <a:t>habis</a:t>
            </a:r>
            <a:r>
              <a:rPr lang="en-US" sz="1400" dirty="0">
                <a:solidFill>
                  <a:schemeClr val="dk1"/>
                </a:solidFill>
              </a:rPr>
              <a:t> </a:t>
            </a:r>
            <a:r>
              <a:rPr lang="en-US" sz="1400" dirty="0" err="1">
                <a:solidFill>
                  <a:schemeClr val="dk1"/>
                </a:solidFill>
              </a:rPr>
              <a:t>pakai</a:t>
            </a:r>
            <a:r>
              <a:rPr lang="en-US" sz="1400" dirty="0">
                <a:solidFill>
                  <a:schemeClr val="dk1"/>
                </a:solidFill>
              </a:rPr>
              <a:t> dan </a:t>
            </a:r>
            <a:r>
              <a:rPr lang="en-US" sz="1400" dirty="0" err="1">
                <a:solidFill>
                  <a:schemeClr val="dk1"/>
                </a:solidFill>
              </a:rPr>
              <a:t>justru</a:t>
            </a:r>
            <a:r>
              <a:rPr lang="en-US" sz="1400" dirty="0">
                <a:solidFill>
                  <a:schemeClr val="dk1"/>
                </a:solidFill>
              </a:rPr>
              <a:t> </a:t>
            </a:r>
            <a:r>
              <a:rPr lang="en-US" sz="1400" dirty="0" err="1">
                <a:solidFill>
                  <a:schemeClr val="dk1"/>
                </a:solidFill>
              </a:rPr>
              <a:t>memiliki</a:t>
            </a:r>
            <a:r>
              <a:rPr lang="en-US" sz="1400" dirty="0">
                <a:solidFill>
                  <a:schemeClr val="dk1"/>
                </a:solidFill>
              </a:rPr>
              <a:t> </a:t>
            </a:r>
            <a:r>
              <a:rPr lang="en-US" sz="1400" dirty="0" err="1">
                <a:solidFill>
                  <a:schemeClr val="dk1"/>
                </a:solidFill>
              </a:rPr>
              <a:t>nilai</a:t>
            </a:r>
            <a:r>
              <a:rPr lang="en-US" sz="1400" dirty="0">
                <a:solidFill>
                  <a:schemeClr val="dk1"/>
                </a:solidFill>
              </a:rPr>
              <a:t> yang </a:t>
            </a:r>
            <a:r>
              <a:rPr lang="en-US" sz="1400" dirty="0" err="1">
                <a:solidFill>
                  <a:schemeClr val="dk1"/>
                </a:solidFill>
              </a:rPr>
              <a:t>cenderung</a:t>
            </a:r>
            <a:r>
              <a:rPr lang="en-US" sz="1400" dirty="0">
                <a:solidFill>
                  <a:schemeClr val="dk1"/>
                </a:solidFill>
              </a:rPr>
              <a:t> </a:t>
            </a:r>
            <a:r>
              <a:rPr lang="en-US" sz="1400" dirty="0" err="1">
                <a:solidFill>
                  <a:schemeClr val="dk1"/>
                </a:solidFill>
              </a:rPr>
              <a:t>meningkat</a:t>
            </a:r>
            <a:r>
              <a:rPr lang="en-US" sz="1400" dirty="0">
                <a:solidFill>
                  <a:schemeClr val="dk1"/>
                </a:solidFill>
              </a:rPr>
              <a:t> </a:t>
            </a:r>
            <a:r>
              <a:rPr lang="en-US" sz="1400" dirty="0" err="1">
                <a:solidFill>
                  <a:schemeClr val="dk1"/>
                </a:solidFill>
              </a:rPr>
              <a:t>seiring</a:t>
            </a:r>
            <a:r>
              <a:rPr lang="en-US" sz="1400" dirty="0">
                <a:solidFill>
                  <a:schemeClr val="dk1"/>
                </a:solidFill>
              </a:rPr>
              <a:t> </a:t>
            </a:r>
            <a:r>
              <a:rPr lang="en-US" sz="1400" dirty="0" err="1">
                <a:solidFill>
                  <a:schemeClr val="dk1"/>
                </a:solidFill>
              </a:rPr>
              <a:t>berjalannya</a:t>
            </a:r>
            <a:r>
              <a:rPr lang="en-US" sz="1400" dirty="0">
                <a:solidFill>
                  <a:schemeClr val="dk1"/>
                </a:solidFill>
              </a:rPr>
              <a:t> </a:t>
            </a:r>
            <a:r>
              <a:rPr lang="en-US" sz="1400" dirty="0" err="1">
                <a:solidFill>
                  <a:schemeClr val="dk1"/>
                </a:solidFill>
              </a:rPr>
              <a:t>waktu</a:t>
            </a:r>
            <a:r>
              <a:rPr lang="en-US" sz="1400" dirty="0">
                <a:solidFill>
                  <a:schemeClr val="dk1"/>
                </a:solidFill>
              </a:rPr>
              <a:t> </a:t>
            </a:r>
          </a:p>
          <a:p>
            <a:pPr marL="179388" lvl="0" indent="-179388" algn="l" rtl="0">
              <a:spcBef>
                <a:spcPts val="0"/>
              </a:spcBef>
              <a:spcAft>
                <a:spcPts val="0"/>
              </a:spcAft>
              <a:buClr>
                <a:schemeClr val="dk1"/>
              </a:buClr>
              <a:buSzPts val="1000"/>
              <a:buAutoNum type="arabicPeriod"/>
            </a:pPr>
            <a:r>
              <a:rPr lang="en-US" sz="1400" dirty="0" err="1">
                <a:solidFill>
                  <a:schemeClr val="dk1"/>
                </a:solidFill>
              </a:rPr>
              <a:t>Bangunan</a:t>
            </a:r>
            <a:r>
              <a:rPr lang="en-US" sz="1400" dirty="0">
                <a:solidFill>
                  <a:schemeClr val="dk1"/>
                </a:solidFill>
              </a:rPr>
              <a:t>,  </a:t>
            </a:r>
            <a:r>
              <a:rPr lang="en-US" sz="1400" dirty="0" err="1">
                <a:solidFill>
                  <a:schemeClr val="dk1"/>
                </a:solidFill>
              </a:rPr>
              <a:t>bangunan</a:t>
            </a:r>
            <a:r>
              <a:rPr lang="en-US" sz="1400" dirty="0">
                <a:solidFill>
                  <a:schemeClr val="dk1"/>
                </a:solidFill>
              </a:rPr>
              <a:t> </a:t>
            </a:r>
            <a:r>
              <a:rPr lang="en-US" sz="1400" dirty="0" err="1">
                <a:solidFill>
                  <a:schemeClr val="dk1"/>
                </a:solidFill>
              </a:rPr>
              <a:t>digunakan</a:t>
            </a:r>
            <a:r>
              <a:rPr lang="en-US" sz="1400" dirty="0">
                <a:solidFill>
                  <a:schemeClr val="dk1"/>
                </a:solidFill>
              </a:rPr>
              <a:t> </a:t>
            </a:r>
            <a:r>
              <a:rPr lang="en-US" sz="1400" dirty="0" err="1">
                <a:solidFill>
                  <a:schemeClr val="dk1"/>
                </a:solidFill>
              </a:rPr>
              <a:t>dalam</a:t>
            </a:r>
            <a:r>
              <a:rPr lang="en-US" sz="1400" dirty="0">
                <a:solidFill>
                  <a:schemeClr val="dk1"/>
                </a:solidFill>
              </a:rPr>
              <a:t> </a:t>
            </a:r>
            <a:r>
              <a:rPr lang="en-US" sz="1400" dirty="0" err="1">
                <a:solidFill>
                  <a:schemeClr val="dk1"/>
                </a:solidFill>
              </a:rPr>
              <a:t>jangka</a:t>
            </a:r>
            <a:r>
              <a:rPr lang="en-US" sz="1400" dirty="0">
                <a:solidFill>
                  <a:schemeClr val="dk1"/>
                </a:solidFill>
              </a:rPr>
              <a:t> </a:t>
            </a:r>
            <a:r>
              <a:rPr lang="en-US" sz="1400" dirty="0" err="1">
                <a:solidFill>
                  <a:schemeClr val="dk1"/>
                </a:solidFill>
              </a:rPr>
              <a:t>panjang</a:t>
            </a:r>
            <a:r>
              <a:rPr lang="en-US" sz="1400" dirty="0">
                <a:solidFill>
                  <a:schemeClr val="dk1"/>
                </a:solidFill>
              </a:rPr>
              <a:t>, </a:t>
            </a:r>
            <a:r>
              <a:rPr lang="en-US" sz="1400" dirty="0" err="1">
                <a:solidFill>
                  <a:schemeClr val="dk1"/>
                </a:solidFill>
              </a:rPr>
              <a:t>tetapi</a:t>
            </a:r>
            <a:r>
              <a:rPr lang="en-US" sz="1400" dirty="0">
                <a:solidFill>
                  <a:schemeClr val="dk1"/>
                </a:solidFill>
              </a:rPr>
              <a:t> </a:t>
            </a:r>
            <a:r>
              <a:rPr lang="en-US" sz="1400" dirty="0" err="1">
                <a:solidFill>
                  <a:schemeClr val="dk1"/>
                </a:solidFill>
              </a:rPr>
              <a:t>nilainya</a:t>
            </a:r>
            <a:r>
              <a:rPr lang="en-US" sz="1400" dirty="0">
                <a:solidFill>
                  <a:schemeClr val="dk1"/>
                </a:solidFill>
              </a:rPr>
              <a:t> </a:t>
            </a:r>
            <a:r>
              <a:rPr lang="en-US" sz="1400" dirty="0" err="1">
                <a:solidFill>
                  <a:schemeClr val="dk1"/>
                </a:solidFill>
              </a:rPr>
              <a:t>semakin</a:t>
            </a:r>
            <a:r>
              <a:rPr lang="en-US" sz="1400" dirty="0">
                <a:solidFill>
                  <a:schemeClr val="dk1"/>
                </a:solidFill>
              </a:rPr>
              <a:t> </a:t>
            </a:r>
            <a:r>
              <a:rPr lang="en-US" sz="1400" dirty="0" err="1">
                <a:solidFill>
                  <a:schemeClr val="dk1"/>
                </a:solidFill>
              </a:rPr>
              <a:t>menyusut</a:t>
            </a:r>
            <a:r>
              <a:rPr lang="en-US" sz="1400" dirty="0">
                <a:solidFill>
                  <a:schemeClr val="dk1"/>
                </a:solidFill>
              </a:rPr>
              <a:t> </a:t>
            </a:r>
          </a:p>
          <a:p>
            <a:pPr marL="179388" lvl="0" indent="-179388" algn="l" rtl="0">
              <a:spcBef>
                <a:spcPts val="0"/>
              </a:spcBef>
              <a:spcAft>
                <a:spcPts val="0"/>
              </a:spcAft>
              <a:buClr>
                <a:schemeClr val="dk1"/>
              </a:buClr>
              <a:buSzPts val="1000"/>
              <a:buAutoNum type="arabicPeriod"/>
            </a:pPr>
            <a:r>
              <a:rPr lang="en-US" sz="1400" dirty="0" err="1">
                <a:solidFill>
                  <a:schemeClr val="dk1"/>
                </a:solidFill>
              </a:rPr>
              <a:t>Kendataraan</a:t>
            </a:r>
            <a:r>
              <a:rPr lang="en-US" sz="1400" dirty="0">
                <a:solidFill>
                  <a:schemeClr val="dk1"/>
                </a:solidFill>
              </a:rPr>
              <a:t>, </a:t>
            </a:r>
            <a:r>
              <a:rPr lang="en-US" sz="1400" dirty="0" err="1">
                <a:solidFill>
                  <a:schemeClr val="dk1"/>
                </a:solidFill>
              </a:rPr>
              <a:t>memiliki</a:t>
            </a:r>
            <a:r>
              <a:rPr lang="en-US" sz="1400" dirty="0">
                <a:solidFill>
                  <a:schemeClr val="dk1"/>
                </a:solidFill>
              </a:rPr>
              <a:t> </a:t>
            </a:r>
            <a:r>
              <a:rPr lang="en-US" sz="1400" dirty="0" err="1">
                <a:solidFill>
                  <a:schemeClr val="dk1"/>
                </a:solidFill>
              </a:rPr>
              <a:t>jangka</a:t>
            </a:r>
            <a:r>
              <a:rPr lang="en-US" sz="1400" dirty="0">
                <a:solidFill>
                  <a:schemeClr val="dk1"/>
                </a:solidFill>
              </a:rPr>
              <a:t> </a:t>
            </a:r>
            <a:r>
              <a:rPr lang="en-US" sz="1400" dirty="0" err="1">
                <a:solidFill>
                  <a:schemeClr val="dk1"/>
                </a:solidFill>
              </a:rPr>
              <a:t>waktu</a:t>
            </a:r>
            <a:r>
              <a:rPr lang="en-US" sz="1400" dirty="0">
                <a:solidFill>
                  <a:schemeClr val="dk1"/>
                </a:solidFill>
              </a:rPr>
              <a:t> </a:t>
            </a:r>
            <a:r>
              <a:rPr lang="en-US" sz="1400" dirty="0" err="1">
                <a:solidFill>
                  <a:schemeClr val="dk1"/>
                </a:solidFill>
              </a:rPr>
              <a:t>cukup</a:t>
            </a:r>
            <a:r>
              <a:rPr lang="en-US" sz="1400" dirty="0">
                <a:solidFill>
                  <a:schemeClr val="dk1"/>
                </a:solidFill>
              </a:rPr>
              <a:t> lama dan </a:t>
            </a:r>
            <a:r>
              <a:rPr lang="en-US" sz="1400" dirty="0" err="1">
                <a:solidFill>
                  <a:schemeClr val="dk1"/>
                </a:solidFill>
              </a:rPr>
              <a:t>nilainya</a:t>
            </a:r>
            <a:r>
              <a:rPr lang="en-US" sz="1400" dirty="0">
                <a:solidFill>
                  <a:schemeClr val="dk1"/>
                </a:solidFill>
              </a:rPr>
              <a:t> </a:t>
            </a:r>
            <a:r>
              <a:rPr lang="en-US" sz="1400" dirty="0" err="1">
                <a:solidFill>
                  <a:schemeClr val="dk1"/>
                </a:solidFill>
              </a:rPr>
              <a:t>semakin</a:t>
            </a:r>
            <a:r>
              <a:rPr lang="en-US" sz="1400" dirty="0">
                <a:solidFill>
                  <a:schemeClr val="dk1"/>
                </a:solidFill>
              </a:rPr>
              <a:t> </a:t>
            </a:r>
            <a:r>
              <a:rPr lang="en-US" sz="1400" dirty="0" err="1">
                <a:solidFill>
                  <a:schemeClr val="dk1"/>
                </a:solidFill>
              </a:rPr>
              <a:t>berkurang</a:t>
            </a:r>
            <a:r>
              <a:rPr lang="en-US" sz="1400" dirty="0">
                <a:solidFill>
                  <a:schemeClr val="dk1"/>
                </a:solidFill>
              </a:rPr>
              <a:t> </a:t>
            </a:r>
          </a:p>
          <a:p>
            <a:pPr marL="179388" lvl="0" indent="-179388" algn="l" rtl="0">
              <a:spcBef>
                <a:spcPts val="0"/>
              </a:spcBef>
              <a:spcAft>
                <a:spcPts val="0"/>
              </a:spcAft>
              <a:buClr>
                <a:schemeClr val="dk1"/>
              </a:buClr>
              <a:buSzPts val="1000"/>
              <a:buAutoNum type="arabicPeriod"/>
            </a:pPr>
            <a:r>
              <a:rPr lang="en-US" sz="1400" dirty="0" err="1">
                <a:solidFill>
                  <a:schemeClr val="dk1"/>
                </a:solidFill>
              </a:rPr>
              <a:t>Peralatan</a:t>
            </a:r>
            <a:r>
              <a:rPr lang="en-US" sz="1400" dirty="0">
                <a:solidFill>
                  <a:schemeClr val="dk1"/>
                </a:solidFill>
              </a:rPr>
              <a:t>,  </a:t>
            </a:r>
            <a:r>
              <a:rPr lang="en-US" sz="1400" dirty="0" err="1">
                <a:solidFill>
                  <a:schemeClr val="dk1"/>
                </a:solidFill>
              </a:rPr>
              <a:t>penggunaan</a:t>
            </a:r>
            <a:r>
              <a:rPr lang="en-US" sz="1400" dirty="0">
                <a:solidFill>
                  <a:schemeClr val="dk1"/>
                </a:solidFill>
              </a:rPr>
              <a:t> </a:t>
            </a:r>
            <a:r>
              <a:rPr lang="en-US" sz="1400" dirty="0" err="1">
                <a:solidFill>
                  <a:schemeClr val="dk1"/>
                </a:solidFill>
              </a:rPr>
              <a:t>dalam</a:t>
            </a:r>
            <a:r>
              <a:rPr lang="en-US" sz="1400" dirty="0">
                <a:solidFill>
                  <a:schemeClr val="dk1"/>
                </a:solidFill>
              </a:rPr>
              <a:t> </a:t>
            </a:r>
            <a:r>
              <a:rPr lang="en-US" sz="1400" dirty="0" err="1">
                <a:solidFill>
                  <a:schemeClr val="dk1"/>
                </a:solidFill>
              </a:rPr>
              <a:t>waktu</a:t>
            </a:r>
            <a:r>
              <a:rPr lang="en-US" sz="1400" dirty="0">
                <a:solidFill>
                  <a:schemeClr val="dk1"/>
                </a:solidFill>
              </a:rPr>
              <a:t> </a:t>
            </a:r>
            <a:r>
              <a:rPr lang="en-US" sz="1400" dirty="0" err="1">
                <a:solidFill>
                  <a:schemeClr val="dk1"/>
                </a:solidFill>
              </a:rPr>
              <a:t>cukup</a:t>
            </a:r>
            <a:r>
              <a:rPr lang="en-US" sz="1400" dirty="0">
                <a:solidFill>
                  <a:schemeClr val="dk1"/>
                </a:solidFill>
              </a:rPr>
              <a:t> lama, dan </a:t>
            </a:r>
            <a:r>
              <a:rPr lang="en-US" sz="1400" dirty="0" err="1">
                <a:solidFill>
                  <a:schemeClr val="dk1"/>
                </a:solidFill>
              </a:rPr>
              <a:t>memiliki</a:t>
            </a:r>
            <a:r>
              <a:rPr lang="en-US" sz="1400" dirty="0">
                <a:solidFill>
                  <a:schemeClr val="dk1"/>
                </a:solidFill>
              </a:rPr>
              <a:t> </a:t>
            </a:r>
            <a:r>
              <a:rPr lang="en-US" sz="1400" dirty="0" err="1">
                <a:solidFill>
                  <a:schemeClr val="dk1"/>
                </a:solidFill>
              </a:rPr>
              <a:t>nilai</a:t>
            </a:r>
            <a:r>
              <a:rPr lang="en-US" sz="1400" dirty="0">
                <a:solidFill>
                  <a:schemeClr val="dk1"/>
                </a:solidFill>
              </a:rPr>
              <a:t> </a:t>
            </a:r>
            <a:r>
              <a:rPr lang="en-US" sz="1400" dirty="0" err="1">
                <a:solidFill>
                  <a:schemeClr val="dk1"/>
                </a:solidFill>
              </a:rPr>
              <a:t>semakin</a:t>
            </a:r>
            <a:r>
              <a:rPr lang="en-US" sz="1400" dirty="0">
                <a:solidFill>
                  <a:schemeClr val="dk1"/>
                </a:solidFill>
              </a:rPr>
              <a:t> </a:t>
            </a:r>
            <a:r>
              <a:rPr lang="en-US" sz="1400" dirty="0" err="1">
                <a:solidFill>
                  <a:schemeClr val="dk1"/>
                </a:solidFill>
              </a:rPr>
              <a:t>menyusut</a:t>
            </a:r>
            <a:r>
              <a:rPr lang="en-US" sz="1400" dirty="0">
                <a:solidFill>
                  <a:schemeClr val="dk1"/>
                </a:solidFill>
              </a:rPr>
              <a:t> </a:t>
            </a:r>
          </a:p>
          <a:p>
            <a:pPr marL="179388" lvl="0" indent="-179388" algn="l" rtl="0">
              <a:spcBef>
                <a:spcPts val="0"/>
              </a:spcBef>
              <a:spcAft>
                <a:spcPts val="0"/>
              </a:spcAft>
              <a:buClr>
                <a:schemeClr val="dk1"/>
              </a:buClr>
              <a:buSzPts val="1000"/>
              <a:buAutoNum type="arabicPeriod"/>
            </a:pPr>
            <a:endParaRPr sz="1400" dirty="0">
              <a:solidFill>
                <a:schemeClr val="dk1"/>
              </a:solidFill>
            </a:endParaRPr>
          </a:p>
          <a:p>
            <a:pPr marL="0" lvl="0" indent="0" algn="l" rtl="0">
              <a:spcBef>
                <a:spcPts val="1600"/>
              </a:spcBef>
              <a:spcAft>
                <a:spcPts val="1600"/>
              </a:spcAft>
              <a:buNone/>
            </a:pPr>
            <a:endParaRPr sz="1400" dirty="0">
              <a:solidFill>
                <a:schemeClr val="dk1"/>
              </a:solidFill>
            </a:endParaRPr>
          </a:p>
        </p:txBody>
      </p:sp>
      <p:sp>
        <p:nvSpPr>
          <p:cNvPr id="597" name="Google Shape;597;p52"/>
          <p:cNvSpPr txBox="1">
            <a:spLocks noGrp="1"/>
          </p:cNvSpPr>
          <p:nvPr>
            <p:ph type="body" idx="1"/>
          </p:nvPr>
        </p:nvSpPr>
        <p:spPr>
          <a:xfrm>
            <a:off x="493803" y="3167964"/>
            <a:ext cx="2748600" cy="1566897"/>
          </a:xfrm>
          <a:prstGeom prst="rect">
            <a:avLst/>
          </a:prstGeom>
        </p:spPr>
        <p:txBody>
          <a:bodyPr spcFirstLastPara="1" wrap="square" lIns="91425" tIns="91425" rIns="91425" bIns="91425" anchor="t" anchorCtr="0">
            <a:noAutofit/>
          </a:bodyPr>
          <a:lstStyle/>
          <a:p>
            <a:pPr marL="179388" lvl="0" indent="-179388" algn="l" rtl="0">
              <a:lnSpc>
                <a:spcPct val="150000"/>
              </a:lnSpc>
              <a:spcBef>
                <a:spcPts val="0"/>
              </a:spcBef>
              <a:spcAft>
                <a:spcPts val="0"/>
              </a:spcAft>
              <a:buNone/>
            </a:pPr>
            <a:r>
              <a:rPr lang="es" sz="1400" b="1" dirty="0">
                <a:solidFill>
                  <a:schemeClr val="dk1"/>
                </a:solidFill>
                <a:latin typeface="Catamaran Medium"/>
                <a:ea typeface="Catamaran Medium"/>
                <a:cs typeface="Catamaran Medium"/>
                <a:sym typeface="Catamaran Medium"/>
              </a:rPr>
              <a:t>KOMPONEN BIAYA </a:t>
            </a:r>
            <a:endParaRPr sz="1400" dirty="0">
              <a:solidFill>
                <a:schemeClr val="dk1"/>
              </a:solidFill>
              <a:latin typeface="Catamaran Medium"/>
              <a:ea typeface="Catamaran Medium"/>
              <a:cs typeface="Catamaran Medium"/>
              <a:sym typeface="Catamaran Medium"/>
            </a:endParaRPr>
          </a:p>
          <a:p>
            <a:pPr marL="179388" lvl="0" indent="-179388" algn="l" rtl="0">
              <a:spcBef>
                <a:spcPts val="0"/>
              </a:spcBef>
              <a:spcAft>
                <a:spcPts val="0"/>
              </a:spcAft>
              <a:buClr>
                <a:schemeClr val="dk1"/>
              </a:buClr>
              <a:buSzPts val="1000"/>
              <a:buAutoNum type="arabicPeriod"/>
            </a:pPr>
            <a:r>
              <a:rPr lang="en-US" sz="1400" dirty="0">
                <a:solidFill>
                  <a:schemeClr val="dk1"/>
                </a:solidFill>
              </a:rPr>
              <a:t>Tenaga </a:t>
            </a:r>
            <a:r>
              <a:rPr lang="en-US" sz="1400" dirty="0" err="1">
                <a:solidFill>
                  <a:schemeClr val="dk1"/>
                </a:solidFill>
              </a:rPr>
              <a:t>kerja</a:t>
            </a:r>
            <a:r>
              <a:rPr lang="en-US" sz="1400" dirty="0">
                <a:solidFill>
                  <a:schemeClr val="dk1"/>
                </a:solidFill>
              </a:rPr>
              <a:t> </a:t>
            </a:r>
            <a:endParaRPr sz="1400" dirty="0">
              <a:solidFill>
                <a:schemeClr val="dk1"/>
              </a:solidFill>
            </a:endParaRPr>
          </a:p>
          <a:p>
            <a:pPr marL="179388" lvl="0" indent="-179388" algn="l" rtl="0">
              <a:spcBef>
                <a:spcPts val="0"/>
              </a:spcBef>
              <a:spcAft>
                <a:spcPts val="0"/>
              </a:spcAft>
              <a:buClr>
                <a:schemeClr val="dk1"/>
              </a:buClr>
              <a:buSzPts val="1000"/>
              <a:buAutoNum type="arabicPeriod"/>
            </a:pPr>
            <a:r>
              <a:rPr lang="en-US" sz="1400" dirty="0" err="1">
                <a:solidFill>
                  <a:schemeClr val="dk1"/>
                </a:solidFill>
              </a:rPr>
              <a:t>Barang</a:t>
            </a:r>
            <a:r>
              <a:rPr lang="en-US" sz="1400" dirty="0">
                <a:solidFill>
                  <a:schemeClr val="dk1"/>
                </a:solidFill>
              </a:rPr>
              <a:t> dan </a:t>
            </a:r>
            <a:r>
              <a:rPr lang="en-US" sz="1400" dirty="0" err="1">
                <a:solidFill>
                  <a:schemeClr val="dk1"/>
                </a:solidFill>
              </a:rPr>
              <a:t>bahan</a:t>
            </a:r>
            <a:r>
              <a:rPr lang="en-US" sz="1400" dirty="0">
                <a:solidFill>
                  <a:schemeClr val="dk1"/>
                </a:solidFill>
              </a:rPr>
              <a:t> </a:t>
            </a:r>
            <a:r>
              <a:rPr lang="en-US" sz="1400" dirty="0" err="1">
                <a:solidFill>
                  <a:schemeClr val="dk1"/>
                </a:solidFill>
              </a:rPr>
              <a:t>habis</a:t>
            </a:r>
            <a:r>
              <a:rPr lang="en-US" sz="1400" dirty="0">
                <a:solidFill>
                  <a:schemeClr val="dk1"/>
                </a:solidFill>
              </a:rPr>
              <a:t> </a:t>
            </a:r>
            <a:r>
              <a:rPr lang="en-US" sz="1400" dirty="0" err="1">
                <a:solidFill>
                  <a:schemeClr val="dk1"/>
                </a:solidFill>
              </a:rPr>
              <a:t>dalam</a:t>
            </a:r>
            <a:r>
              <a:rPr lang="en-US" sz="1400" dirty="0">
                <a:solidFill>
                  <a:schemeClr val="dk1"/>
                </a:solidFill>
              </a:rPr>
              <a:t> </a:t>
            </a:r>
            <a:r>
              <a:rPr lang="en-US" sz="1400" dirty="0" err="1">
                <a:solidFill>
                  <a:schemeClr val="dk1"/>
                </a:solidFill>
              </a:rPr>
              <a:t>sekali</a:t>
            </a:r>
            <a:r>
              <a:rPr lang="en-US" sz="1400" dirty="0">
                <a:solidFill>
                  <a:schemeClr val="dk1"/>
                </a:solidFill>
              </a:rPr>
              <a:t> </a:t>
            </a:r>
            <a:r>
              <a:rPr lang="en-US" sz="1400" dirty="0" err="1">
                <a:solidFill>
                  <a:schemeClr val="dk1"/>
                </a:solidFill>
              </a:rPr>
              <a:t>pakai</a:t>
            </a:r>
            <a:r>
              <a:rPr lang="en-US" sz="1400" dirty="0">
                <a:solidFill>
                  <a:schemeClr val="dk1"/>
                </a:solidFill>
              </a:rPr>
              <a:t> </a:t>
            </a:r>
            <a:endParaRPr sz="1400" dirty="0">
              <a:solidFill>
                <a:schemeClr val="dk1"/>
              </a:solidFill>
            </a:endParaRPr>
          </a:p>
          <a:p>
            <a:pPr marL="179388" lvl="0" indent="-179388" algn="l" rtl="0">
              <a:spcBef>
                <a:spcPts val="0"/>
              </a:spcBef>
              <a:spcAft>
                <a:spcPts val="0"/>
              </a:spcAft>
              <a:buClr>
                <a:schemeClr val="dk1"/>
              </a:buClr>
              <a:buSzPts val="1000"/>
              <a:buAutoNum type="arabicPeriod"/>
            </a:pPr>
            <a:r>
              <a:rPr lang="en-US" sz="1400" dirty="0" err="1">
                <a:solidFill>
                  <a:schemeClr val="dk1"/>
                </a:solidFill>
              </a:rPr>
              <a:t>Barang</a:t>
            </a:r>
            <a:r>
              <a:rPr lang="en-US" sz="1400" dirty="0">
                <a:solidFill>
                  <a:schemeClr val="dk1"/>
                </a:solidFill>
              </a:rPr>
              <a:t> </a:t>
            </a:r>
            <a:r>
              <a:rPr lang="en-US" sz="1400" dirty="0" err="1">
                <a:solidFill>
                  <a:schemeClr val="dk1"/>
                </a:solidFill>
              </a:rPr>
              <a:t>konsumsi</a:t>
            </a:r>
            <a:r>
              <a:rPr lang="en-US" sz="1400" dirty="0">
                <a:solidFill>
                  <a:schemeClr val="dk1"/>
                </a:solidFill>
              </a:rPr>
              <a:t> </a:t>
            </a:r>
            <a:endParaRPr sz="1400" dirty="0">
              <a:solidFill>
                <a:schemeClr val="dk1"/>
              </a:solidFill>
            </a:endParaRPr>
          </a:p>
          <a:p>
            <a:pPr marL="0" lvl="0" indent="0" algn="l" rtl="0">
              <a:spcBef>
                <a:spcPts val="1600"/>
              </a:spcBef>
              <a:spcAft>
                <a:spcPts val="1600"/>
              </a:spcAft>
              <a:buNone/>
            </a:pPr>
            <a:endParaRPr sz="1400" dirty="0">
              <a:solidFill>
                <a:schemeClr val="dk1"/>
              </a:solidFill>
            </a:endParaRPr>
          </a:p>
        </p:txBody>
      </p:sp>
      <p:pic>
        <p:nvPicPr>
          <p:cNvPr id="598" name="Google Shape;598;p52"/>
          <p:cNvPicPr preferRelativeResize="0"/>
          <p:nvPr/>
        </p:nvPicPr>
        <p:blipFill rotWithShape="1">
          <a:blip r:embed="rId3">
            <a:alphaModFix/>
          </a:blip>
          <a:srcRect/>
          <a:stretch/>
        </p:blipFill>
        <p:spPr>
          <a:xfrm>
            <a:off x="6478150" y="3299327"/>
            <a:ext cx="1304175" cy="1304175"/>
          </a:xfrm>
          <a:prstGeom prst="rect">
            <a:avLst/>
          </a:prstGeom>
          <a:noFill/>
          <a:ln>
            <a:noFill/>
          </a:ln>
        </p:spPr>
      </p:pic>
      <p:sp>
        <p:nvSpPr>
          <p:cNvPr id="599" name="Google Shape;599;p52"/>
          <p:cNvSpPr/>
          <p:nvPr/>
        </p:nvSpPr>
        <p:spPr>
          <a:xfrm>
            <a:off x="6911850" y="2906300"/>
            <a:ext cx="1304100" cy="1304100"/>
          </a:xfrm>
          <a:prstGeom prst="rect">
            <a:avLst/>
          </a:prstGeom>
          <a:solidFill>
            <a:schemeClr val="accent1">
              <a:alpha val="383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0" name="Google Shape;600;p52"/>
          <p:cNvCxnSpPr/>
          <p:nvPr/>
        </p:nvCxnSpPr>
        <p:spPr>
          <a:xfrm rot="10800000" flipH="1">
            <a:off x="6751650" y="3548450"/>
            <a:ext cx="364500" cy="410100"/>
          </a:xfrm>
          <a:prstGeom prst="straightConnector1">
            <a:avLst/>
          </a:prstGeom>
          <a:noFill/>
          <a:ln w="19050" cap="flat" cmpd="sng">
            <a:solidFill>
              <a:schemeClr val="accent1"/>
            </a:solidFill>
            <a:prstDash val="solid"/>
            <a:round/>
            <a:headEnd type="none" w="med" len="med"/>
            <a:tailEnd type="triangle" w="med" len="med"/>
          </a:ln>
        </p:spPr>
      </p:cxnSp>
      <p:sp>
        <p:nvSpPr>
          <p:cNvPr id="9" name="Google Shape;597;p52">
            <a:extLst>
              <a:ext uri="{FF2B5EF4-FFF2-40B4-BE49-F238E27FC236}">
                <a16:creationId xmlns:a16="http://schemas.microsoft.com/office/drawing/2014/main" id="{B0022B99-EC8C-4372-BD5E-BE4403D9F421}"/>
              </a:ext>
            </a:extLst>
          </p:cNvPr>
          <p:cNvSpPr txBox="1">
            <a:spLocks/>
          </p:cNvSpPr>
          <p:nvPr/>
        </p:nvSpPr>
        <p:spPr>
          <a:xfrm>
            <a:off x="3676028" y="3093972"/>
            <a:ext cx="2748600" cy="17148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1pPr>
            <a:lvl2pPr marL="914400" marR="0" lvl="1"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2pPr>
            <a:lvl3pPr marL="1371600" marR="0" lvl="2"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3pPr>
            <a:lvl4pPr marL="1828800" marR="0" lvl="3"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4pPr>
            <a:lvl5pPr marL="2286000" marR="0" lvl="4"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5pPr>
            <a:lvl6pPr marL="2743200" marR="0" lvl="5"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6pPr>
            <a:lvl7pPr marL="3200400" marR="0" lvl="6"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7pPr>
            <a:lvl8pPr marL="3657600" marR="0" lvl="7" indent="-304800" algn="l" rtl="0">
              <a:lnSpc>
                <a:spcPct val="115000"/>
              </a:lnSpc>
              <a:spcBef>
                <a:spcPts val="1600"/>
              </a:spcBef>
              <a:spcAft>
                <a:spcPts val="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8pPr>
            <a:lvl9pPr marL="4114800" marR="0" lvl="8" indent="-304800" algn="l" rtl="0">
              <a:lnSpc>
                <a:spcPct val="115000"/>
              </a:lnSpc>
              <a:spcBef>
                <a:spcPts val="1600"/>
              </a:spcBef>
              <a:spcAft>
                <a:spcPts val="1600"/>
              </a:spcAft>
              <a:buClr>
                <a:srgbClr val="000000"/>
              </a:buClr>
              <a:buSzPts val="1200"/>
              <a:buFont typeface="Catamaran Light"/>
              <a:buChar char="■"/>
              <a:defRPr sz="1200" b="0" i="0" u="none" strike="noStrike" cap="none">
                <a:solidFill>
                  <a:srgbClr val="000000"/>
                </a:solidFill>
                <a:latin typeface="Catamaran Light"/>
                <a:ea typeface="Catamaran Light"/>
                <a:cs typeface="Catamaran Light"/>
                <a:sym typeface="Catamaran Light"/>
              </a:defRPr>
            </a:lvl9pPr>
          </a:lstStyle>
          <a:p>
            <a:pPr marL="179388" indent="-179388">
              <a:lnSpc>
                <a:spcPct val="150000"/>
              </a:lnSpc>
              <a:buFont typeface="Catamaran Light"/>
              <a:buNone/>
            </a:pPr>
            <a:r>
              <a:rPr lang="en-ID" sz="1400" b="1" dirty="0">
                <a:solidFill>
                  <a:schemeClr val="dk1"/>
                </a:solidFill>
                <a:latin typeface="Catamaran Medium"/>
                <a:ea typeface="Catamaran Medium"/>
                <a:cs typeface="Catamaran Medium"/>
                <a:sym typeface="Catamaran Medium"/>
              </a:rPr>
              <a:t>BIAYA TENAGA KERJA  </a:t>
            </a:r>
            <a:endParaRPr lang="en-ID" sz="1400" dirty="0">
              <a:solidFill>
                <a:schemeClr val="dk1"/>
              </a:solidFill>
              <a:latin typeface="Catamaran Medium"/>
              <a:ea typeface="Catamaran Medium"/>
              <a:cs typeface="Catamaran Medium"/>
              <a:sym typeface="Catamaran Medium"/>
            </a:endParaRPr>
          </a:p>
          <a:p>
            <a:pPr marL="179388" indent="-179388">
              <a:buClr>
                <a:schemeClr val="dk1"/>
              </a:buClr>
              <a:buSzPts val="1000"/>
              <a:buFont typeface="Catamaran Light"/>
              <a:buAutoNum type="arabicPeriod"/>
            </a:pPr>
            <a:r>
              <a:rPr lang="en-ID" sz="1400" dirty="0" err="1">
                <a:solidFill>
                  <a:schemeClr val="dk1"/>
                </a:solidFill>
              </a:rPr>
              <a:t>Penanaman</a:t>
            </a:r>
            <a:r>
              <a:rPr lang="en-ID" sz="1400" dirty="0">
                <a:solidFill>
                  <a:schemeClr val="dk1"/>
                </a:solidFill>
              </a:rPr>
              <a:t>  </a:t>
            </a:r>
          </a:p>
          <a:p>
            <a:pPr marL="179388" indent="-179388">
              <a:buClr>
                <a:schemeClr val="dk1"/>
              </a:buClr>
              <a:buSzPts val="1000"/>
              <a:buFont typeface="Catamaran Light"/>
              <a:buAutoNum type="arabicPeriod"/>
            </a:pPr>
            <a:r>
              <a:rPr lang="en-ID" sz="1400" dirty="0" err="1">
                <a:solidFill>
                  <a:schemeClr val="dk1"/>
                </a:solidFill>
              </a:rPr>
              <a:t>Pemeliharaan</a:t>
            </a:r>
            <a:endParaRPr lang="en-ID" sz="1400" dirty="0">
              <a:solidFill>
                <a:schemeClr val="dk1"/>
              </a:solidFill>
            </a:endParaRPr>
          </a:p>
          <a:p>
            <a:pPr marL="179388" indent="-179388">
              <a:buClr>
                <a:schemeClr val="dk1"/>
              </a:buClr>
              <a:buSzPts val="1000"/>
              <a:buFont typeface="Catamaran Light"/>
              <a:buAutoNum type="arabicPeriod"/>
            </a:pPr>
            <a:r>
              <a:rPr lang="en-ID" sz="1400" dirty="0" err="1">
                <a:solidFill>
                  <a:schemeClr val="dk1"/>
                </a:solidFill>
              </a:rPr>
              <a:t>Pemanenan</a:t>
            </a:r>
            <a:endParaRPr lang="en-ID" sz="1400" dirty="0">
              <a:solidFill>
                <a:schemeClr val="dk1"/>
              </a:solidFill>
            </a:endParaRPr>
          </a:p>
          <a:p>
            <a:pPr marL="179388" indent="-179388">
              <a:buClr>
                <a:schemeClr val="dk1"/>
              </a:buClr>
              <a:buSzPts val="1000"/>
              <a:buFont typeface="Catamaran Light"/>
              <a:buAutoNum type="arabicPeriod"/>
            </a:pPr>
            <a:r>
              <a:rPr lang="en-ID" sz="1400" dirty="0" err="1">
                <a:solidFill>
                  <a:schemeClr val="dk1"/>
                </a:solidFill>
              </a:rPr>
              <a:t>Pengangkutan</a:t>
            </a:r>
            <a:endParaRPr lang="en-ID" sz="1400" dirty="0">
              <a:solidFill>
                <a:schemeClr val="dk1"/>
              </a:solidFill>
            </a:endParaRPr>
          </a:p>
          <a:p>
            <a:pPr marL="179388" indent="-179388">
              <a:buClr>
                <a:schemeClr val="dk1"/>
              </a:buClr>
              <a:buSzPts val="1000"/>
              <a:buFont typeface="Catamaran Light"/>
              <a:buAutoNum type="arabicPeriod"/>
            </a:pPr>
            <a:r>
              <a:rPr lang="en-ID" sz="1400" dirty="0" err="1">
                <a:solidFill>
                  <a:schemeClr val="dk1"/>
                </a:solidFill>
              </a:rPr>
              <a:t>Pengolahan</a:t>
            </a:r>
            <a:r>
              <a:rPr lang="en-ID" sz="1400" dirty="0">
                <a:solidFill>
                  <a:schemeClr val="dk1"/>
                </a:solidFill>
              </a:rPr>
              <a:t> </a:t>
            </a:r>
          </a:p>
          <a:p>
            <a:pPr marL="0" indent="0">
              <a:spcBef>
                <a:spcPts val="1600"/>
              </a:spcBef>
              <a:spcAft>
                <a:spcPts val="1600"/>
              </a:spcAft>
              <a:buFont typeface="Catamaran Light"/>
              <a:buNone/>
            </a:pPr>
            <a:endParaRPr lang="en-ID" sz="1400" dirty="0">
              <a:solidFill>
                <a:schemeClr val="dk1"/>
              </a:solidFill>
            </a:endParaRPr>
          </a:p>
        </p:txBody>
      </p:sp>
    </p:spTree>
    <p:extLst>
      <p:ext uri="{BB962C8B-B14F-4D97-AF65-F5344CB8AC3E}">
        <p14:creationId xmlns:p14="http://schemas.microsoft.com/office/powerpoint/2010/main" val="903412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6"/>
          <p:cNvSpPr/>
          <p:nvPr/>
        </p:nvSpPr>
        <p:spPr>
          <a:xfrm rot="5400000">
            <a:off x="2244038" y="2393338"/>
            <a:ext cx="1574400" cy="2058575"/>
          </a:xfrm>
          <a:prstGeom prst="flowChartOffpageConnector">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6"/>
          <p:cNvSpPr/>
          <p:nvPr/>
        </p:nvSpPr>
        <p:spPr>
          <a:xfrm rot="-5400000" flipH="1">
            <a:off x="4398349" y="733025"/>
            <a:ext cx="1574400" cy="2084200"/>
          </a:xfrm>
          <a:prstGeom prst="flowChartOffpageConnector">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6"/>
          <p:cNvSpPr/>
          <p:nvPr/>
        </p:nvSpPr>
        <p:spPr>
          <a:xfrm rot="-5400000" flipH="1">
            <a:off x="4398349" y="2380525"/>
            <a:ext cx="1574400" cy="2084200"/>
          </a:xfrm>
          <a:prstGeom prst="flowChartOffpageConnector">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6"/>
          <p:cNvSpPr txBox="1">
            <a:spLocks noGrp="1"/>
          </p:cNvSpPr>
          <p:nvPr>
            <p:ph type="ctrTitle"/>
          </p:nvPr>
        </p:nvSpPr>
        <p:spPr>
          <a:xfrm>
            <a:off x="6729546" y="938356"/>
            <a:ext cx="2294533" cy="10378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t>BIAYA DAN  INVESTASI</a:t>
            </a:r>
            <a:endParaRPr dirty="0"/>
          </a:p>
        </p:txBody>
      </p:sp>
      <p:sp>
        <p:nvSpPr>
          <p:cNvPr id="442" name="Google Shape;442;p46"/>
          <p:cNvSpPr/>
          <p:nvPr/>
        </p:nvSpPr>
        <p:spPr>
          <a:xfrm rot="5400000">
            <a:off x="2244038" y="745838"/>
            <a:ext cx="1574400" cy="2058575"/>
          </a:xfrm>
          <a:prstGeom prst="flowChartOffpageConnector">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6"/>
          <p:cNvSpPr txBox="1">
            <a:spLocks noGrp="1"/>
          </p:cNvSpPr>
          <p:nvPr>
            <p:ph type="ctrTitle" idx="4294967295"/>
          </p:nvPr>
        </p:nvSpPr>
        <p:spPr>
          <a:xfrm>
            <a:off x="2601551" y="1072400"/>
            <a:ext cx="1323300" cy="384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 sz="1800" dirty="0">
                <a:solidFill>
                  <a:schemeClr val="lt1"/>
                </a:solidFill>
              </a:rPr>
              <a:t>BIAYA </a:t>
            </a:r>
            <a:endParaRPr sz="1800" dirty="0">
              <a:solidFill>
                <a:schemeClr val="lt1"/>
              </a:solidFill>
            </a:endParaRPr>
          </a:p>
        </p:txBody>
      </p:sp>
      <p:sp>
        <p:nvSpPr>
          <p:cNvPr id="444" name="Google Shape;444;p46"/>
          <p:cNvSpPr txBox="1">
            <a:spLocks noGrp="1"/>
          </p:cNvSpPr>
          <p:nvPr>
            <p:ph type="ctrTitle" idx="4294967295"/>
          </p:nvPr>
        </p:nvSpPr>
        <p:spPr>
          <a:xfrm>
            <a:off x="2383436" y="3824924"/>
            <a:ext cx="1541404" cy="329629"/>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 sz="1600" dirty="0">
                <a:solidFill>
                  <a:schemeClr val="lt1"/>
                </a:solidFill>
              </a:rPr>
              <a:t>INVESTASI</a:t>
            </a:r>
            <a:endParaRPr sz="1600" dirty="0">
              <a:solidFill>
                <a:schemeClr val="lt1"/>
              </a:solidFill>
            </a:endParaRPr>
          </a:p>
        </p:txBody>
      </p:sp>
      <p:sp>
        <p:nvSpPr>
          <p:cNvPr id="445" name="Google Shape;445;p46"/>
          <p:cNvSpPr txBox="1">
            <a:spLocks noGrp="1"/>
          </p:cNvSpPr>
          <p:nvPr>
            <p:ph type="ctrTitle" idx="4294967295"/>
          </p:nvPr>
        </p:nvSpPr>
        <p:spPr>
          <a:xfrm>
            <a:off x="4323057" y="1072400"/>
            <a:ext cx="1253400" cy="38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800" dirty="0">
                <a:solidFill>
                  <a:schemeClr val="lt1"/>
                </a:solidFill>
              </a:rPr>
              <a:t>BENEFIT</a:t>
            </a:r>
            <a:endParaRPr sz="1800" dirty="0">
              <a:solidFill>
                <a:schemeClr val="lt1"/>
              </a:solidFill>
            </a:endParaRPr>
          </a:p>
        </p:txBody>
      </p:sp>
      <p:sp>
        <p:nvSpPr>
          <p:cNvPr id="446" name="Google Shape;446;p46"/>
          <p:cNvSpPr txBox="1">
            <a:spLocks noGrp="1"/>
          </p:cNvSpPr>
          <p:nvPr>
            <p:ph type="ctrTitle" idx="4294967295"/>
          </p:nvPr>
        </p:nvSpPr>
        <p:spPr>
          <a:xfrm>
            <a:off x="4306326" y="3824925"/>
            <a:ext cx="1253400" cy="38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400" dirty="0">
                <a:solidFill>
                  <a:schemeClr val="lt1"/>
                </a:solidFill>
              </a:rPr>
              <a:t>KELAYAKAN</a:t>
            </a:r>
            <a:endParaRPr sz="1400" dirty="0">
              <a:solidFill>
                <a:schemeClr val="lt1"/>
              </a:solidFill>
            </a:endParaRPr>
          </a:p>
        </p:txBody>
      </p:sp>
      <p:sp>
        <p:nvSpPr>
          <p:cNvPr id="447" name="Google Shape;447;p46"/>
          <p:cNvSpPr txBox="1">
            <a:spLocks noGrp="1"/>
          </p:cNvSpPr>
          <p:nvPr>
            <p:ph type="subTitle" idx="4294967295"/>
          </p:nvPr>
        </p:nvSpPr>
        <p:spPr>
          <a:xfrm flipH="1">
            <a:off x="4288100" y="1457300"/>
            <a:ext cx="1323300" cy="75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s" sz="1000" dirty="0">
                <a:solidFill>
                  <a:schemeClr val="lt1"/>
                </a:solidFill>
              </a:rPr>
              <a:t>Hasil yang diperoleh dari pengoperasian biaya </a:t>
            </a:r>
            <a:endParaRPr sz="1000" dirty="0">
              <a:solidFill>
                <a:schemeClr val="lt1"/>
              </a:solidFill>
            </a:endParaRPr>
          </a:p>
        </p:txBody>
      </p:sp>
      <p:sp>
        <p:nvSpPr>
          <p:cNvPr id="448" name="Google Shape;448;p46"/>
          <p:cNvSpPr txBox="1">
            <a:spLocks noGrp="1"/>
          </p:cNvSpPr>
          <p:nvPr>
            <p:ph type="subTitle" idx="4294967295"/>
          </p:nvPr>
        </p:nvSpPr>
        <p:spPr>
          <a:xfrm flipH="1">
            <a:off x="4288100" y="2928204"/>
            <a:ext cx="1323300" cy="753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s" sz="1000" dirty="0">
                <a:solidFill>
                  <a:schemeClr val="lt1"/>
                </a:solidFill>
              </a:rPr>
              <a:t>Nilai kelayakan yang diukur dengan nilai saat ini, discount rate faktor dan benefit </a:t>
            </a:r>
            <a:endParaRPr sz="1000" dirty="0">
              <a:solidFill>
                <a:schemeClr val="lt1"/>
              </a:solidFill>
            </a:endParaRPr>
          </a:p>
        </p:txBody>
      </p:sp>
      <p:sp>
        <p:nvSpPr>
          <p:cNvPr id="449" name="Google Shape;449;p46"/>
          <p:cNvSpPr/>
          <p:nvPr/>
        </p:nvSpPr>
        <p:spPr>
          <a:xfrm>
            <a:off x="3652825" y="2342925"/>
            <a:ext cx="885900" cy="52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6"/>
          <p:cNvSpPr txBox="1">
            <a:spLocks noGrp="1"/>
          </p:cNvSpPr>
          <p:nvPr>
            <p:ph type="subTitle" idx="4294967295"/>
          </p:nvPr>
        </p:nvSpPr>
        <p:spPr>
          <a:xfrm flipH="1">
            <a:off x="2594200" y="1457300"/>
            <a:ext cx="1323300" cy="7536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s" sz="1000" dirty="0">
                <a:solidFill>
                  <a:schemeClr val="lt1"/>
                </a:solidFill>
              </a:rPr>
              <a:t>Pengeluaran untuk tujuan mendapatkan nilai pada jangka pendek </a:t>
            </a:r>
            <a:endParaRPr sz="1000" dirty="0">
              <a:solidFill>
                <a:schemeClr val="lt1"/>
              </a:solidFill>
            </a:endParaRPr>
          </a:p>
        </p:txBody>
      </p:sp>
      <p:sp>
        <p:nvSpPr>
          <p:cNvPr id="451" name="Google Shape;451;p46"/>
          <p:cNvSpPr txBox="1">
            <a:spLocks noGrp="1"/>
          </p:cNvSpPr>
          <p:nvPr>
            <p:ph type="subTitle" idx="4294967295"/>
          </p:nvPr>
        </p:nvSpPr>
        <p:spPr>
          <a:xfrm flipH="1">
            <a:off x="2601544" y="2928204"/>
            <a:ext cx="1323300" cy="753600"/>
          </a:xfrm>
          <a:prstGeom prst="rect">
            <a:avLst/>
          </a:prstGeom>
        </p:spPr>
        <p:txBody>
          <a:bodyPr spcFirstLastPara="1" wrap="square" lIns="91425" tIns="91425" rIns="91425" bIns="91425" anchor="t" anchorCtr="0">
            <a:noAutofit/>
          </a:bodyPr>
          <a:lstStyle/>
          <a:p>
            <a:pPr marL="0" lvl="0" indent="0" algn="r" rtl="0">
              <a:spcBef>
                <a:spcPts val="0"/>
              </a:spcBef>
              <a:spcAft>
                <a:spcPts val="1600"/>
              </a:spcAft>
              <a:buNone/>
            </a:pPr>
            <a:r>
              <a:rPr lang="es" sz="1000" dirty="0">
                <a:solidFill>
                  <a:schemeClr val="lt1"/>
                </a:solidFill>
              </a:rPr>
              <a:t>Pengeluaran untuk tujuan mendapatkan nilai dalam jangka panjang </a:t>
            </a:r>
            <a:endParaRPr sz="1000" dirty="0">
              <a:solidFill>
                <a:schemeClr val="lt1"/>
              </a:solidFill>
            </a:endParaRPr>
          </a:p>
        </p:txBody>
      </p:sp>
      <p:sp>
        <p:nvSpPr>
          <p:cNvPr id="452" name="Google Shape;452;p46"/>
          <p:cNvSpPr/>
          <p:nvPr/>
        </p:nvSpPr>
        <p:spPr>
          <a:xfrm>
            <a:off x="3924857" y="2403095"/>
            <a:ext cx="372159" cy="372159"/>
          </a:xfrm>
          <a:custGeom>
            <a:avLst/>
            <a:gdLst/>
            <a:ahLst/>
            <a:cxnLst/>
            <a:rect l="l" t="t" r="r" b="b"/>
            <a:pathLst>
              <a:path w="11693" h="11693" extrusionOk="0">
                <a:moveTo>
                  <a:pt x="10252" y="584"/>
                </a:moveTo>
                <a:lnTo>
                  <a:pt x="10252" y="1263"/>
                </a:lnTo>
                <a:cubicBezTo>
                  <a:pt x="10252" y="1358"/>
                  <a:pt x="10323" y="1429"/>
                  <a:pt x="10406" y="1429"/>
                </a:cubicBezTo>
                <a:lnTo>
                  <a:pt x="11097" y="1429"/>
                </a:lnTo>
                <a:lnTo>
                  <a:pt x="9609" y="2918"/>
                </a:lnTo>
                <a:lnTo>
                  <a:pt x="9001" y="2918"/>
                </a:lnTo>
                <a:lnTo>
                  <a:pt x="9978" y="1941"/>
                </a:lnTo>
                <a:cubicBezTo>
                  <a:pt x="10037" y="1882"/>
                  <a:pt x="10037" y="1751"/>
                  <a:pt x="9978" y="1691"/>
                </a:cubicBezTo>
                <a:cubicBezTo>
                  <a:pt x="9948" y="1667"/>
                  <a:pt x="9903" y="1656"/>
                  <a:pt x="9859" y="1656"/>
                </a:cubicBezTo>
                <a:cubicBezTo>
                  <a:pt x="9814" y="1656"/>
                  <a:pt x="9769" y="1667"/>
                  <a:pt x="9740" y="1691"/>
                </a:cubicBezTo>
                <a:lnTo>
                  <a:pt x="8763" y="2679"/>
                </a:lnTo>
                <a:lnTo>
                  <a:pt x="8763" y="2072"/>
                </a:lnTo>
                <a:lnTo>
                  <a:pt x="10252" y="584"/>
                </a:lnTo>
                <a:close/>
                <a:moveTo>
                  <a:pt x="4739" y="2537"/>
                </a:moveTo>
                <a:cubicBezTo>
                  <a:pt x="5894" y="2537"/>
                  <a:pt x="6942" y="2977"/>
                  <a:pt x="7739" y="3703"/>
                </a:cubicBezTo>
                <a:lnTo>
                  <a:pt x="4620" y="6811"/>
                </a:lnTo>
                <a:cubicBezTo>
                  <a:pt x="4560" y="6870"/>
                  <a:pt x="4560" y="7001"/>
                  <a:pt x="4620" y="7049"/>
                </a:cubicBezTo>
                <a:cubicBezTo>
                  <a:pt x="4656" y="7085"/>
                  <a:pt x="4703" y="7097"/>
                  <a:pt x="4739" y="7097"/>
                </a:cubicBezTo>
                <a:cubicBezTo>
                  <a:pt x="4787" y="7097"/>
                  <a:pt x="4834" y="7085"/>
                  <a:pt x="4858" y="7049"/>
                </a:cubicBezTo>
                <a:lnTo>
                  <a:pt x="5632" y="6275"/>
                </a:lnTo>
                <a:cubicBezTo>
                  <a:pt x="5775" y="6478"/>
                  <a:pt x="5846" y="6692"/>
                  <a:pt x="5846" y="6930"/>
                </a:cubicBezTo>
                <a:cubicBezTo>
                  <a:pt x="5846" y="7549"/>
                  <a:pt x="5358" y="8037"/>
                  <a:pt x="4739" y="8037"/>
                </a:cubicBezTo>
                <a:cubicBezTo>
                  <a:pt x="4132" y="8037"/>
                  <a:pt x="3644" y="7549"/>
                  <a:pt x="3644" y="6930"/>
                </a:cubicBezTo>
                <a:cubicBezTo>
                  <a:pt x="3644" y="6323"/>
                  <a:pt x="4132" y="5835"/>
                  <a:pt x="4739" y="5835"/>
                </a:cubicBezTo>
                <a:cubicBezTo>
                  <a:pt x="4822" y="5835"/>
                  <a:pt x="4882" y="5835"/>
                  <a:pt x="4953" y="5847"/>
                </a:cubicBezTo>
                <a:cubicBezTo>
                  <a:pt x="4962" y="5848"/>
                  <a:pt x="4970" y="5848"/>
                  <a:pt x="4979" y="5848"/>
                </a:cubicBezTo>
                <a:cubicBezTo>
                  <a:pt x="5055" y="5848"/>
                  <a:pt x="5133" y="5801"/>
                  <a:pt x="5144" y="5716"/>
                </a:cubicBezTo>
                <a:cubicBezTo>
                  <a:pt x="5156" y="5620"/>
                  <a:pt x="5096" y="5537"/>
                  <a:pt x="5013" y="5525"/>
                </a:cubicBezTo>
                <a:cubicBezTo>
                  <a:pt x="4918" y="5513"/>
                  <a:pt x="4834" y="5489"/>
                  <a:pt x="4739" y="5489"/>
                </a:cubicBezTo>
                <a:cubicBezTo>
                  <a:pt x="3941" y="5489"/>
                  <a:pt x="3298" y="6144"/>
                  <a:pt x="3298" y="6942"/>
                </a:cubicBezTo>
                <a:cubicBezTo>
                  <a:pt x="3298" y="7740"/>
                  <a:pt x="3953" y="8383"/>
                  <a:pt x="4739" y="8383"/>
                </a:cubicBezTo>
                <a:cubicBezTo>
                  <a:pt x="5549" y="8383"/>
                  <a:pt x="6192" y="7728"/>
                  <a:pt x="6192" y="6942"/>
                </a:cubicBezTo>
                <a:cubicBezTo>
                  <a:pt x="6192" y="6609"/>
                  <a:pt x="6084" y="6299"/>
                  <a:pt x="5870" y="6049"/>
                </a:cubicBezTo>
                <a:lnTo>
                  <a:pt x="6406" y="5513"/>
                </a:lnTo>
                <a:cubicBezTo>
                  <a:pt x="6751" y="5906"/>
                  <a:pt x="6942" y="6418"/>
                  <a:pt x="6942" y="6942"/>
                </a:cubicBezTo>
                <a:cubicBezTo>
                  <a:pt x="6942" y="8156"/>
                  <a:pt x="5965" y="9133"/>
                  <a:pt x="4739" y="9133"/>
                </a:cubicBezTo>
                <a:cubicBezTo>
                  <a:pt x="3525" y="9133"/>
                  <a:pt x="2536" y="8156"/>
                  <a:pt x="2536" y="6942"/>
                </a:cubicBezTo>
                <a:cubicBezTo>
                  <a:pt x="2536" y="5716"/>
                  <a:pt x="3525" y="4739"/>
                  <a:pt x="4739" y="4739"/>
                </a:cubicBezTo>
                <a:cubicBezTo>
                  <a:pt x="5120" y="4739"/>
                  <a:pt x="5477" y="4823"/>
                  <a:pt x="5787" y="5001"/>
                </a:cubicBezTo>
                <a:cubicBezTo>
                  <a:pt x="5812" y="5016"/>
                  <a:pt x="5840" y="5022"/>
                  <a:pt x="5868" y="5022"/>
                </a:cubicBezTo>
                <a:cubicBezTo>
                  <a:pt x="5930" y="5022"/>
                  <a:pt x="5992" y="4988"/>
                  <a:pt x="6025" y="4930"/>
                </a:cubicBezTo>
                <a:cubicBezTo>
                  <a:pt x="6073" y="4834"/>
                  <a:pt x="6037" y="4739"/>
                  <a:pt x="5953" y="4692"/>
                </a:cubicBezTo>
                <a:cubicBezTo>
                  <a:pt x="5572" y="4501"/>
                  <a:pt x="5156" y="4370"/>
                  <a:pt x="4739" y="4370"/>
                </a:cubicBezTo>
                <a:cubicBezTo>
                  <a:pt x="3346" y="4370"/>
                  <a:pt x="2203" y="5525"/>
                  <a:pt x="2203" y="6918"/>
                </a:cubicBezTo>
                <a:cubicBezTo>
                  <a:pt x="2203" y="8323"/>
                  <a:pt x="3346" y="9466"/>
                  <a:pt x="4739" y="9466"/>
                </a:cubicBezTo>
                <a:cubicBezTo>
                  <a:pt x="6144" y="9466"/>
                  <a:pt x="7287" y="8323"/>
                  <a:pt x="7287" y="6918"/>
                </a:cubicBezTo>
                <a:cubicBezTo>
                  <a:pt x="7287" y="6299"/>
                  <a:pt x="7061" y="5716"/>
                  <a:pt x="6668" y="5239"/>
                </a:cubicBezTo>
                <a:lnTo>
                  <a:pt x="7204" y="4704"/>
                </a:lnTo>
                <a:cubicBezTo>
                  <a:pt x="7751" y="5311"/>
                  <a:pt x="8049" y="6085"/>
                  <a:pt x="8049" y="6918"/>
                </a:cubicBezTo>
                <a:cubicBezTo>
                  <a:pt x="8049" y="8740"/>
                  <a:pt x="6561" y="10228"/>
                  <a:pt x="4739" y="10228"/>
                </a:cubicBezTo>
                <a:cubicBezTo>
                  <a:pt x="2929" y="10228"/>
                  <a:pt x="1441" y="8740"/>
                  <a:pt x="1441" y="6918"/>
                </a:cubicBezTo>
                <a:cubicBezTo>
                  <a:pt x="1441" y="5108"/>
                  <a:pt x="2929" y="3620"/>
                  <a:pt x="4739" y="3620"/>
                </a:cubicBezTo>
                <a:cubicBezTo>
                  <a:pt x="5382" y="3620"/>
                  <a:pt x="5989" y="3799"/>
                  <a:pt x="6525" y="4132"/>
                </a:cubicBezTo>
                <a:cubicBezTo>
                  <a:pt x="6558" y="4151"/>
                  <a:pt x="6594" y="4161"/>
                  <a:pt x="6628" y="4161"/>
                </a:cubicBezTo>
                <a:cubicBezTo>
                  <a:pt x="6679" y="4161"/>
                  <a:pt x="6727" y="4139"/>
                  <a:pt x="6763" y="4096"/>
                </a:cubicBezTo>
                <a:cubicBezTo>
                  <a:pt x="6811" y="4025"/>
                  <a:pt x="6799" y="3918"/>
                  <a:pt x="6727" y="3858"/>
                </a:cubicBezTo>
                <a:cubicBezTo>
                  <a:pt x="6144" y="3477"/>
                  <a:pt x="5453" y="3275"/>
                  <a:pt x="4763" y="3275"/>
                </a:cubicBezTo>
                <a:cubicBezTo>
                  <a:pt x="2751" y="3275"/>
                  <a:pt x="1108" y="4918"/>
                  <a:pt x="1108" y="6918"/>
                </a:cubicBezTo>
                <a:cubicBezTo>
                  <a:pt x="1108" y="8930"/>
                  <a:pt x="2751" y="10573"/>
                  <a:pt x="4763" y="10573"/>
                </a:cubicBezTo>
                <a:cubicBezTo>
                  <a:pt x="6763" y="10573"/>
                  <a:pt x="8406" y="8930"/>
                  <a:pt x="8406" y="6918"/>
                </a:cubicBezTo>
                <a:cubicBezTo>
                  <a:pt x="8406" y="6013"/>
                  <a:pt x="8061" y="5132"/>
                  <a:pt x="7454" y="4465"/>
                </a:cubicBezTo>
                <a:lnTo>
                  <a:pt x="7989" y="3930"/>
                </a:lnTo>
                <a:cubicBezTo>
                  <a:pt x="8704" y="4739"/>
                  <a:pt x="9144" y="5775"/>
                  <a:pt x="9144" y="6942"/>
                </a:cubicBezTo>
                <a:cubicBezTo>
                  <a:pt x="9144" y="9359"/>
                  <a:pt x="7168" y="11347"/>
                  <a:pt x="4739" y="11347"/>
                </a:cubicBezTo>
                <a:cubicBezTo>
                  <a:pt x="2322" y="11347"/>
                  <a:pt x="334" y="9359"/>
                  <a:pt x="334" y="6942"/>
                </a:cubicBezTo>
                <a:cubicBezTo>
                  <a:pt x="334" y="4513"/>
                  <a:pt x="2322" y="2537"/>
                  <a:pt x="4739" y="2537"/>
                </a:cubicBezTo>
                <a:close/>
                <a:moveTo>
                  <a:pt x="10403" y="1"/>
                </a:moveTo>
                <a:cubicBezTo>
                  <a:pt x="10360" y="1"/>
                  <a:pt x="10315" y="16"/>
                  <a:pt x="10275" y="48"/>
                </a:cubicBezTo>
                <a:lnTo>
                  <a:pt x="8466" y="1882"/>
                </a:lnTo>
                <a:cubicBezTo>
                  <a:pt x="8430" y="1906"/>
                  <a:pt x="8418" y="1953"/>
                  <a:pt x="8418" y="1989"/>
                </a:cubicBezTo>
                <a:lnTo>
                  <a:pt x="8418" y="3025"/>
                </a:lnTo>
                <a:lnTo>
                  <a:pt x="7978" y="3465"/>
                </a:lnTo>
                <a:cubicBezTo>
                  <a:pt x="7120" y="2679"/>
                  <a:pt x="5989" y="2203"/>
                  <a:pt x="4739" y="2203"/>
                </a:cubicBezTo>
                <a:cubicBezTo>
                  <a:pt x="2120" y="2203"/>
                  <a:pt x="0" y="4334"/>
                  <a:pt x="0" y="6954"/>
                </a:cubicBezTo>
                <a:cubicBezTo>
                  <a:pt x="0" y="9573"/>
                  <a:pt x="2120" y="11692"/>
                  <a:pt x="4739" y="11692"/>
                </a:cubicBezTo>
                <a:cubicBezTo>
                  <a:pt x="7358" y="11692"/>
                  <a:pt x="9490" y="9573"/>
                  <a:pt x="9490" y="6954"/>
                </a:cubicBezTo>
                <a:cubicBezTo>
                  <a:pt x="9490" y="5704"/>
                  <a:pt x="9013" y="4573"/>
                  <a:pt x="8228" y="3715"/>
                </a:cubicBezTo>
                <a:lnTo>
                  <a:pt x="8668" y="3275"/>
                </a:lnTo>
                <a:lnTo>
                  <a:pt x="9704" y="3275"/>
                </a:lnTo>
                <a:cubicBezTo>
                  <a:pt x="9740" y="3275"/>
                  <a:pt x="9787" y="3263"/>
                  <a:pt x="9823" y="3227"/>
                </a:cubicBezTo>
                <a:lnTo>
                  <a:pt x="11645" y="1394"/>
                </a:lnTo>
                <a:cubicBezTo>
                  <a:pt x="11680" y="1346"/>
                  <a:pt x="11692" y="1263"/>
                  <a:pt x="11668" y="1203"/>
                </a:cubicBezTo>
                <a:cubicBezTo>
                  <a:pt x="11633" y="1144"/>
                  <a:pt x="11573" y="1096"/>
                  <a:pt x="11502" y="1096"/>
                </a:cubicBezTo>
                <a:lnTo>
                  <a:pt x="10573" y="1096"/>
                </a:lnTo>
                <a:lnTo>
                  <a:pt x="10573" y="179"/>
                </a:lnTo>
                <a:cubicBezTo>
                  <a:pt x="10573" y="108"/>
                  <a:pt x="10537" y="48"/>
                  <a:pt x="10466" y="12"/>
                </a:cubicBezTo>
                <a:cubicBezTo>
                  <a:pt x="10446" y="5"/>
                  <a:pt x="10425" y="1"/>
                  <a:pt x="104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D068A8-D111-4B2F-9871-0734B30521BA}"/>
              </a:ext>
            </a:extLst>
          </p:cNvPr>
          <p:cNvSpPr>
            <a:spLocks noGrp="1"/>
          </p:cNvSpPr>
          <p:nvPr>
            <p:ph type="title"/>
          </p:nvPr>
        </p:nvSpPr>
        <p:spPr>
          <a:xfrm>
            <a:off x="4885341" y="650361"/>
            <a:ext cx="3630008" cy="786553"/>
          </a:xfrm>
        </p:spPr>
        <p:txBody>
          <a:bodyPr>
            <a:noAutofit/>
          </a:bodyPr>
          <a:lstStyle/>
          <a:p>
            <a:r>
              <a:rPr lang="en-US" sz="2000" dirty="0">
                <a:solidFill>
                  <a:srgbClr val="00B0F0"/>
                </a:solidFill>
              </a:rPr>
              <a:t>JASA LINGKUNGAN SUMBER DAYA HUTAN </a:t>
            </a:r>
            <a:endParaRPr lang="en-ID" sz="2000" dirty="0">
              <a:solidFill>
                <a:srgbClr val="00B0F0"/>
              </a:solidFill>
            </a:endParaRPr>
          </a:p>
        </p:txBody>
      </p:sp>
      <p:pic>
        <p:nvPicPr>
          <p:cNvPr id="8" name="Picture 7" descr="Bibit yang tumbuh di kebun dengan sinar matahari">
            <a:extLst>
              <a:ext uri="{FF2B5EF4-FFF2-40B4-BE49-F238E27FC236}">
                <a16:creationId xmlns:a16="http://schemas.microsoft.com/office/drawing/2014/main" id="{D9AF9088-F5F4-48F6-93FC-2A21CA23AAD5}"/>
              </a:ext>
            </a:extLst>
          </p:cNvPr>
          <p:cNvPicPr>
            <a:picLocks noChangeAspect="1"/>
          </p:cNvPicPr>
          <p:nvPr/>
        </p:nvPicPr>
        <p:blipFill rotWithShape="1">
          <a:blip r:embed="rId2"/>
          <a:srcRect l="34806" r="5660" b="-1"/>
          <a:stretch/>
        </p:blipFill>
        <p:spPr>
          <a:xfrm>
            <a:off x="15" y="7"/>
            <a:ext cx="4587412" cy="514349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14" name="Content Placeholder 5">
            <a:extLst>
              <a:ext uri="{FF2B5EF4-FFF2-40B4-BE49-F238E27FC236}">
                <a16:creationId xmlns:a16="http://schemas.microsoft.com/office/drawing/2014/main" id="{5F5F8E6D-31D5-4871-ACC5-7FAA2529FF6E}"/>
              </a:ext>
            </a:extLst>
          </p:cNvPr>
          <p:cNvGraphicFramePr>
            <a:graphicFrameLocks noGrp="1"/>
          </p:cNvGraphicFramePr>
          <p:nvPr>
            <p:ph idx="1"/>
            <p:extLst>
              <p:ext uri="{D42A27DB-BD31-4B8C-83A1-F6EECF244321}">
                <p14:modId xmlns:p14="http://schemas.microsoft.com/office/powerpoint/2010/main" val="2607767762"/>
              </p:ext>
            </p:extLst>
          </p:nvPr>
        </p:nvGraphicFramePr>
        <p:xfrm>
          <a:off x="4885341" y="1749973"/>
          <a:ext cx="3630008" cy="288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515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0"/>
          <p:cNvSpPr txBox="1">
            <a:spLocks noGrp="1"/>
          </p:cNvSpPr>
          <p:nvPr>
            <p:ph type="ctrTitle" idx="6"/>
          </p:nvPr>
        </p:nvSpPr>
        <p:spPr>
          <a:xfrm rot="4012002">
            <a:off x="6978245" y="1536833"/>
            <a:ext cx="2913300"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dirty="0"/>
              <a:t>Sharing Praktik Jasa Lingkungan di NTB</a:t>
            </a:r>
            <a:endParaRPr dirty="0"/>
          </a:p>
        </p:txBody>
      </p:sp>
      <p:sp>
        <p:nvSpPr>
          <p:cNvPr id="177" name="Google Shape;177;p30"/>
          <p:cNvSpPr/>
          <p:nvPr/>
        </p:nvSpPr>
        <p:spPr>
          <a:xfrm>
            <a:off x="0" y="0"/>
            <a:ext cx="3607500" cy="26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0"/>
          <p:cNvSpPr/>
          <p:nvPr/>
        </p:nvSpPr>
        <p:spPr>
          <a:xfrm>
            <a:off x="3607486" y="-25500"/>
            <a:ext cx="3607500" cy="2632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0"/>
          <p:cNvSpPr/>
          <p:nvPr/>
        </p:nvSpPr>
        <p:spPr>
          <a:xfrm>
            <a:off x="0" y="2632200"/>
            <a:ext cx="3607500" cy="2511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0"/>
          <p:cNvSpPr/>
          <p:nvPr/>
        </p:nvSpPr>
        <p:spPr>
          <a:xfrm>
            <a:off x="3607473" y="2632200"/>
            <a:ext cx="3607500" cy="2511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0"/>
          <p:cNvSpPr txBox="1">
            <a:spLocks noGrp="1"/>
          </p:cNvSpPr>
          <p:nvPr>
            <p:ph type="subTitle" idx="1"/>
          </p:nvPr>
        </p:nvSpPr>
        <p:spPr>
          <a:xfrm>
            <a:off x="631884" y="1476837"/>
            <a:ext cx="2480700" cy="537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 b="1" dirty="0"/>
              <a:t>Sharing informasi tentang Pengelolaan HKm Swagortha- Sabedo Kabupaten Sumbawa </a:t>
            </a:r>
            <a:endParaRPr b="1" dirty="0"/>
          </a:p>
        </p:txBody>
      </p:sp>
      <p:sp>
        <p:nvSpPr>
          <p:cNvPr id="182" name="Google Shape;182;p30"/>
          <p:cNvSpPr txBox="1">
            <a:spLocks noGrp="1"/>
          </p:cNvSpPr>
          <p:nvPr>
            <p:ph type="subTitle" idx="3"/>
          </p:nvPr>
        </p:nvSpPr>
        <p:spPr>
          <a:xfrm>
            <a:off x="4213664" y="1536833"/>
            <a:ext cx="2586000" cy="74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b="1" dirty="0">
                <a:solidFill>
                  <a:schemeClr val="lt1"/>
                </a:solidFill>
              </a:rPr>
              <a:t>Sharing informasi tentang praktik pemberian insentif jasa carbon pada pengelolaan Hutan Kemasyarakatan di Lombok</a:t>
            </a:r>
            <a:endParaRPr b="1" dirty="0">
              <a:solidFill>
                <a:schemeClr val="lt1"/>
              </a:solidFill>
            </a:endParaRPr>
          </a:p>
        </p:txBody>
      </p:sp>
      <p:sp>
        <p:nvSpPr>
          <p:cNvPr id="183" name="Google Shape;183;p30"/>
          <p:cNvSpPr txBox="1">
            <a:spLocks noGrp="1"/>
          </p:cNvSpPr>
          <p:nvPr>
            <p:ph type="subTitle" idx="5"/>
          </p:nvPr>
        </p:nvSpPr>
        <p:spPr>
          <a:xfrm>
            <a:off x="631884" y="4118925"/>
            <a:ext cx="2480700" cy="59120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solidFill>
                  <a:schemeClr val="lt1"/>
                </a:solidFill>
              </a:rPr>
              <a:t>Sharing Informasi tentang Pemberian Imbal Jasa Lingkungan Air di Lombok </a:t>
            </a:r>
            <a:endParaRPr dirty="0">
              <a:solidFill>
                <a:schemeClr val="lt1"/>
              </a:solidFill>
            </a:endParaRPr>
          </a:p>
        </p:txBody>
      </p:sp>
      <p:sp>
        <p:nvSpPr>
          <p:cNvPr id="184" name="Google Shape;184;p30"/>
          <p:cNvSpPr txBox="1">
            <a:spLocks noGrp="1"/>
          </p:cNvSpPr>
          <p:nvPr>
            <p:ph type="ctrTitle" idx="2"/>
          </p:nvPr>
        </p:nvSpPr>
        <p:spPr>
          <a:xfrm>
            <a:off x="3855720" y="842025"/>
            <a:ext cx="3055844"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br>
              <a:rPr lang="en-US" dirty="0">
                <a:solidFill>
                  <a:schemeClr val="lt1"/>
                </a:solidFill>
              </a:rPr>
            </a:br>
            <a:r>
              <a:rPr lang="en-US" dirty="0">
                <a:solidFill>
                  <a:schemeClr val="lt1"/>
                </a:solidFill>
              </a:rPr>
              <a:t>3</a:t>
            </a:r>
            <a:br>
              <a:rPr lang="en-US" dirty="0">
                <a:solidFill>
                  <a:schemeClr val="lt1"/>
                </a:solidFill>
              </a:rPr>
            </a:br>
            <a:r>
              <a:rPr lang="en-US" dirty="0">
                <a:solidFill>
                  <a:schemeClr val="lt1"/>
                </a:solidFill>
              </a:rPr>
              <a:t>SHARING INSENTIF CARBON– CCF (Community Carbon Fund)</a:t>
            </a:r>
            <a:endParaRPr dirty="0">
              <a:solidFill>
                <a:schemeClr val="lt1"/>
              </a:solidFill>
            </a:endParaRPr>
          </a:p>
        </p:txBody>
      </p:sp>
      <p:sp>
        <p:nvSpPr>
          <p:cNvPr id="185" name="Google Shape;185;p30"/>
          <p:cNvSpPr txBox="1">
            <a:spLocks noGrp="1"/>
          </p:cNvSpPr>
          <p:nvPr>
            <p:ph type="ctrTitle" idx="4"/>
          </p:nvPr>
        </p:nvSpPr>
        <p:spPr>
          <a:xfrm>
            <a:off x="631883" y="3331927"/>
            <a:ext cx="2871300" cy="64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br>
              <a:rPr lang="es" dirty="0">
                <a:solidFill>
                  <a:schemeClr val="lt1"/>
                </a:solidFill>
              </a:rPr>
            </a:br>
            <a:r>
              <a:rPr lang="es" dirty="0">
                <a:solidFill>
                  <a:schemeClr val="lt1"/>
                </a:solidFill>
              </a:rPr>
              <a:t>2</a:t>
            </a:r>
            <a:br>
              <a:rPr lang="es" dirty="0">
                <a:solidFill>
                  <a:schemeClr val="lt1"/>
                </a:solidFill>
              </a:rPr>
            </a:br>
            <a:r>
              <a:rPr lang="es" dirty="0">
                <a:solidFill>
                  <a:schemeClr val="lt1"/>
                </a:solidFill>
              </a:rPr>
              <a:t>SHARING PROGRAM PES (Jasa Lingkungan Air) </a:t>
            </a:r>
            <a:endParaRPr dirty="0">
              <a:solidFill>
                <a:schemeClr val="lt1"/>
              </a:solidFill>
            </a:endParaRPr>
          </a:p>
        </p:txBody>
      </p:sp>
      <p:sp>
        <p:nvSpPr>
          <p:cNvPr id="186" name="Google Shape;186;p30"/>
          <p:cNvSpPr txBox="1">
            <a:spLocks noGrp="1"/>
          </p:cNvSpPr>
          <p:nvPr>
            <p:ph type="ctrTitle"/>
          </p:nvPr>
        </p:nvSpPr>
        <p:spPr>
          <a:xfrm>
            <a:off x="631875" y="433370"/>
            <a:ext cx="2871300" cy="105335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br>
              <a:rPr lang="es" dirty="0"/>
            </a:br>
            <a:r>
              <a:rPr lang="es" dirty="0"/>
              <a:t>1</a:t>
            </a:r>
            <a:br>
              <a:rPr lang="es" dirty="0"/>
            </a:br>
            <a:r>
              <a:rPr lang="es" dirty="0"/>
              <a:t>SHARING PENGELOLAAN HKm SWAGORTHA</a:t>
            </a:r>
            <a:endParaRPr dirty="0">
              <a:solidFill>
                <a:schemeClr val="dk1"/>
              </a:solidFill>
            </a:endParaRPr>
          </a:p>
        </p:txBody>
      </p:sp>
      <p:sp>
        <p:nvSpPr>
          <p:cNvPr id="187" name="Google Shape;187;p30"/>
          <p:cNvSpPr txBox="1">
            <a:spLocks noGrp="1"/>
          </p:cNvSpPr>
          <p:nvPr>
            <p:ph type="ctrTitle" idx="7"/>
          </p:nvPr>
        </p:nvSpPr>
        <p:spPr>
          <a:xfrm>
            <a:off x="4213664" y="3331934"/>
            <a:ext cx="2586000" cy="43996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 dirty="0"/>
              <a:t>4</a:t>
            </a:r>
            <a:br>
              <a:rPr lang="es" dirty="0"/>
            </a:br>
            <a:r>
              <a:rPr lang="es" dirty="0"/>
              <a:t>PENUTUP </a:t>
            </a:r>
            <a:endParaRPr dirty="0"/>
          </a:p>
        </p:txBody>
      </p:sp>
      <p:sp>
        <p:nvSpPr>
          <p:cNvPr id="188" name="Google Shape;188;p30"/>
          <p:cNvSpPr txBox="1">
            <a:spLocks noGrp="1"/>
          </p:cNvSpPr>
          <p:nvPr>
            <p:ph type="subTitle" idx="8"/>
          </p:nvPr>
        </p:nvSpPr>
        <p:spPr>
          <a:xfrm>
            <a:off x="4213664" y="3815371"/>
            <a:ext cx="2586000" cy="32251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Elaborasi materi presentasi </a:t>
            </a:r>
            <a:endParaRPr/>
          </a:p>
          <a:p>
            <a:pPr marL="0" lvl="0" indent="0" algn="ctr"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sp>
        <p:nvSpPr>
          <p:cNvPr id="167" name="Google Shape;167;p29"/>
          <p:cNvSpPr/>
          <p:nvPr/>
        </p:nvSpPr>
        <p:spPr>
          <a:xfrm>
            <a:off x="354480" y="2636768"/>
            <a:ext cx="2991000" cy="1230630"/>
          </a:xfrm>
          <a:prstGeom prst="rect">
            <a:avLst/>
          </a:prstGeom>
          <a:solidFill>
            <a:schemeClr val="accent3">
              <a:alpha val="58430"/>
            </a:scheme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p>
        </p:txBody>
      </p:sp>
      <p:sp>
        <p:nvSpPr>
          <p:cNvPr id="168" name="Google Shape;168;p29"/>
          <p:cNvSpPr txBox="1">
            <a:spLocks noGrp="1"/>
          </p:cNvSpPr>
          <p:nvPr>
            <p:ph type="subTitle" idx="1"/>
          </p:nvPr>
        </p:nvSpPr>
        <p:spPr>
          <a:xfrm flipH="1">
            <a:off x="502440" y="2668864"/>
            <a:ext cx="2843040" cy="1036401"/>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US" b="1" dirty="0" err="1"/>
              <a:t>Wana</a:t>
            </a:r>
            <a:r>
              <a:rPr lang="en-US" b="1" dirty="0"/>
              <a:t> </a:t>
            </a:r>
            <a:r>
              <a:rPr lang="en-US" b="1" dirty="0" err="1"/>
              <a:t>Giri</a:t>
            </a:r>
            <a:r>
              <a:rPr lang="en-US" b="1" dirty="0"/>
              <a:t> </a:t>
            </a:r>
            <a:r>
              <a:rPr lang="en-US" b="1" dirty="0" err="1"/>
              <a:t>atau</a:t>
            </a:r>
            <a:r>
              <a:rPr lang="en-US" b="1" dirty="0"/>
              <a:t> </a:t>
            </a:r>
            <a:r>
              <a:rPr lang="en-US" b="1" dirty="0" err="1"/>
              <a:t>SwaGortha</a:t>
            </a:r>
            <a:r>
              <a:rPr lang="en-US" b="1" dirty="0"/>
              <a:t> </a:t>
            </a:r>
            <a:r>
              <a:rPr lang="en-US" b="1" dirty="0" err="1"/>
              <a:t>Artagiri</a:t>
            </a:r>
            <a:r>
              <a:rPr lang="en-US" b="1" dirty="0"/>
              <a:t> </a:t>
            </a:r>
            <a:r>
              <a:rPr lang="en-US" b="1" dirty="0" err="1"/>
              <a:t>adalah</a:t>
            </a:r>
            <a:r>
              <a:rPr lang="en-US" b="1" dirty="0"/>
              <a:t> </a:t>
            </a:r>
            <a:r>
              <a:rPr lang="en-US" b="1" dirty="0" err="1"/>
              <a:t>nama</a:t>
            </a:r>
            <a:r>
              <a:rPr lang="en-US" b="1" dirty="0"/>
              <a:t> </a:t>
            </a:r>
            <a:r>
              <a:rPr lang="en-US" b="1" dirty="0" err="1"/>
              <a:t>Kelompok</a:t>
            </a:r>
            <a:r>
              <a:rPr lang="en-US" b="1" dirty="0"/>
              <a:t> </a:t>
            </a:r>
            <a:r>
              <a:rPr lang="en-US" b="1" dirty="0" err="1"/>
              <a:t>HKm</a:t>
            </a:r>
            <a:r>
              <a:rPr lang="en-US" b="1" dirty="0"/>
              <a:t> di </a:t>
            </a:r>
            <a:r>
              <a:rPr lang="en-US" b="1" dirty="0" err="1"/>
              <a:t>Desa</a:t>
            </a:r>
            <a:r>
              <a:rPr lang="en-US" b="1" dirty="0"/>
              <a:t> </a:t>
            </a:r>
            <a:r>
              <a:rPr lang="en-US" b="1" dirty="0" err="1"/>
              <a:t>Sabedo</a:t>
            </a:r>
            <a:r>
              <a:rPr lang="en-US" b="1" dirty="0"/>
              <a:t> </a:t>
            </a:r>
            <a:r>
              <a:rPr lang="en-US" b="1" dirty="0" err="1"/>
              <a:t>Kecamatan</a:t>
            </a:r>
            <a:r>
              <a:rPr lang="en-US" b="1" dirty="0"/>
              <a:t> </a:t>
            </a:r>
            <a:r>
              <a:rPr lang="en-US" b="1" dirty="0" err="1"/>
              <a:t>Utan</a:t>
            </a:r>
            <a:r>
              <a:rPr lang="en-US" b="1" dirty="0"/>
              <a:t>, </a:t>
            </a:r>
            <a:r>
              <a:rPr lang="en-US" b="1" dirty="0" err="1"/>
              <a:t>Kabupaten</a:t>
            </a:r>
            <a:r>
              <a:rPr lang="en-US" b="1" dirty="0"/>
              <a:t> Sumbawa – </a:t>
            </a:r>
            <a:r>
              <a:rPr lang="en-US" b="1" dirty="0" err="1"/>
              <a:t>Provinsi</a:t>
            </a:r>
            <a:r>
              <a:rPr lang="en-US" b="1" dirty="0"/>
              <a:t> NTB</a:t>
            </a:r>
            <a:endParaRPr b="1" dirty="0"/>
          </a:p>
          <a:p>
            <a:pPr marL="0" lvl="0" indent="0" rtl="0">
              <a:spcBef>
                <a:spcPts val="0"/>
              </a:spcBef>
              <a:spcAft>
                <a:spcPts val="0"/>
              </a:spcAft>
              <a:buNone/>
            </a:pPr>
            <a:endParaRPr b="1" dirty="0"/>
          </a:p>
        </p:txBody>
      </p:sp>
      <p:sp>
        <p:nvSpPr>
          <p:cNvPr id="169" name="Google Shape;169;p29"/>
          <p:cNvSpPr txBox="1">
            <a:spLocks noGrp="1"/>
          </p:cNvSpPr>
          <p:nvPr>
            <p:ph type="title"/>
          </p:nvPr>
        </p:nvSpPr>
        <p:spPr>
          <a:xfrm>
            <a:off x="267766" y="1432475"/>
            <a:ext cx="4182313" cy="896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 dirty="0"/>
              <a:t>1. SHARING PENGELOLAAN HKm WANAGIRI  </a:t>
            </a:r>
            <a:endParaRPr dirty="0"/>
          </a:p>
        </p:txBody>
      </p:sp>
      <p:pic>
        <p:nvPicPr>
          <p:cNvPr id="170" name="Google Shape;170;p29"/>
          <p:cNvPicPr preferRelativeResize="0"/>
          <p:nvPr/>
        </p:nvPicPr>
        <p:blipFill rotWithShape="1">
          <a:blip r:embed="rId3">
            <a:alphaModFix/>
          </a:blip>
          <a:srcRect/>
          <a:stretch/>
        </p:blipFill>
        <p:spPr>
          <a:xfrm>
            <a:off x="105720" y="451863"/>
            <a:ext cx="793440" cy="908150"/>
          </a:xfrm>
          <a:prstGeom prst="rect">
            <a:avLst/>
          </a:prstGeom>
          <a:noFill/>
          <a:ln>
            <a:noFill/>
          </a:ln>
        </p:spPr>
      </p:pic>
      <p:sp>
        <p:nvSpPr>
          <p:cNvPr id="171" name="Google Shape;171;p29"/>
          <p:cNvSpPr/>
          <p:nvPr/>
        </p:nvSpPr>
        <p:spPr>
          <a:xfrm>
            <a:off x="0" y="1577399"/>
            <a:ext cx="362100" cy="2289999"/>
          </a:xfrm>
          <a:prstGeom prst="rect">
            <a:avLst/>
          </a:prstGeom>
          <a:solidFill>
            <a:schemeClr val="accent3">
              <a:alpha val="58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Picture 8" descr="DSC02547.JPG">
            <a:extLst>
              <a:ext uri="{FF2B5EF4-FFF2-40B4-BE49-F238E27FC236}">
                <a16:creationId xmlns:a16="http://schemas.microsoft.com/office/drawing/2014/main" id="{54639E9E-D781-47DE-AB6B-293292BF98DF}"/>
              </a:ext>
            </a:extLst>
          </p:cNvPr>
          <p:cNvPicPr/>
          <p:nvPr/>
        </p:nvPicPr>
        <p:blipFill rotWithShape="1">
          <a:blip r:embed="rId4"/>
          <a:srcRect t="10349" r="10597" b="17348"/>
          <a:stretch/>
        </p:blipFill>
        <p:spPr>
          <a:xfrm>
            <a:off x="4898498" y="546601"/>
            <a:ext cx="3888315" cy="19014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FC46F095-880A-465C-B661-3727DA3A248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38439"/>
          <a:stretch/>
        </p:blipFill>
        <p:spPr>
          <a:xfrm>
            <a:off x="4876824" y="2615337"/>
            <a:ext cx="3931661" cy="19628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2F1611-64DF-4986-8F9C-7C7859CFC206}"/>
              </a:ext>
            </a:extLst>
          </p:cNvPr>
          <p:cNvSpPr>
            <a:spLocks noGrp="1"/>
          </p:cNvSpPr>
          <p:nvPr>
            <p:ph type="ctrTitle"/>
          </p:nvPr>
        </p:nvSpPr>
        <p:spPr>
          <a:xfrm rot="5400000">
            <a:off x="5864303" y="2306655"/>
            <a:ext cx="4826491" cy="487500"/>
          </a:xfrm>
        </p:spPr>
        <p:txBody>
          <a:bodyPr/>
          <a:lstStyle/>
          <a:p>
            <a:r>
              <a:rPr lang="en-US" dirty="0" err="1"/>
              <a:t>HKm</a:t>
            </a:r>
            <a:r>
              <a:rPr lang="en-US" dirty="0"/>
              <a:t> </a:t>
            </a:r>
            <a:r>
              <a:rPr lang="en-US" dirty="0" err="1"/>
              <a:t>Swagrtha-Arthagiri</a:t>
            </a:r>
            <a:endParaRPr lang="en-ID" dirty="0"/>
          </a:p>
        </p:txBody>
      </p:sp>
      <p:pic>
        <p:nvPicPr>
          <p:cNvPr id="8" name="Picture 7">
            <a:extLst>
              <a:ext uri="{FF2B5EF4-FFF2-40B4-BE49-F238E27FC236}">
                <a16:creationId xmlns:a16="http://schemas.microsoft.com/office/drawing/2014/main" id="{90144A4C-64FE-492A-83A2-93085D34377A}"/>
              </a:ext>
            </a:extLst>
          </p:cNvPr>
          <p:cNvPicPr>
            <a:picLocks noChangeAspect="1"/>
          </p:cNvPicPr>
          <p:nvPr/>
        </p:nvPicPr>
        <p:blipFill rotWithShape="1">
          <a:blip r:embed="rId2"/>
          <a:srcRect l="14884" t="3419" r="9335" b="5983"/>
          <a:stretch/>
        </p:blipFill>
        <p:spPr bwMode="auto">
          <a:xfrm>
            <a:off x="193901" y="73972"/>
            <a:ext cx="3455535" cy="2323794"/>
          </a:xfrm>
          <a:prstGeom prst="rect">
            <a:avLst/>
          </a:prstGeom>
          <a:ln>
            <a:noFill/>
          </a:ln>
          <a:effectLst>
            <a:softEdge rad="112500"/>
          </a:effectLst>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8E0B8F8A-825D-4E18-AA87-52FD63EC1FBE}"/>
              </a:ext>
            </a:extLst>
          </p:cNvPr>
          <p:cNvPicPr>
            <a:picLocks noChangeAspect="1"/>
          </p:cNvPicPr>
          <p:nvPr/>
        </p:nvPicPr>
        <p:blipFill rotWithShape="1">
          <a:blip r:embed="rId3"/>
          <a:srcRect l="2883" t="10738" r="27736" b="9537"/>
          <a:stretch/>
        </p:blipFill>
        <p:spPr bwMode="auto">
          <a:xfrm>
            <a:off x="3707608" y="39918"/>
            <a:ext cx="3700461" cy="2391901"/>
          </a:xfrm>
          <a:prstGeom prst="rect">
            <a:avLst/>
          </a:prstGeom>
          <a:ln>
            <a:noFill/>
          </a:ln>
          <a:effectLst>
            <a:softEdge rad="112500"/>
          </a:effectLst>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9E0B117E-7988-48C1-985B-01258DC39CB0}"/>
              </a:ext>
            </a:extLst>
          </p:cNvPr>
          <p:cNvPicPr>
            <a:picLocks noChangeAspect="1"/>
          </p:cNvPicPr>
          <p:nvPr/>
        </p:nvPicPr>
        <p:blipFill rotWithShape="1">
          <a:blip r:embed="rId4"/>
          <a:srcRect l="2723" r="23218" b="5698"/>
          <a:stretch/>
        </p:blipFill>
        <p:spPr bwMode="auto">
          <a:xfrm>
            <a:off x="239825" y="2397766"/>
            <a:ext cx="3363686" cy="2348605"/>
          </a:xfrm>
          <a:prstGeom prst="rect">
            <a:avLst/>
          </a:prstGeom>
          <a:ln>
            <a:noFill/>
          </a:ln>
          <a:effectLst>
            <a:softEdge rad="112500"/>
          </a:effectLst>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6ED57C86-3FE8-42E8-AA15-A051C74D28A7}"/>
              </a:ext>
            </a:extLst>
          </p:cNvPr>
          <p:cNvPicPr>
            <a:picLocks noChangeAspect="1"/>
          </p:cNvPicPr>
          <p:nvPr/>
        </p:nvPicPr>
        <p:blipFill rotWithShape="1">
          <a:blip r:embed="rId5"/>
          <a:srcRect l="27534" t="24778" r="40179" b="37299"/>
          <a:stretch/>
        </p:blipFill>
        <p:spPr>
          <a:xfrm>
            <a:off x="3758369" y="2431819"/>
            <a:ext cx="3564244" cy="2354793"/>
          </a:xfrm>
          <a:prstGeom prst="rect">
            <a:avLst/>
          </a:prstGeom>
          <a:ln>
            <a:noFill/>
          </a:ln>
          <a:effectLst>
            <a:softEdge rad="112500"/>
          </a:effectLst>
        </p:spPr>
      </p:pic>
      <p:sp>
        <p:nvSpPr>
          <p:cNvPr id="2" name="TextBox 1">
            <a:extLst>
              <a:ext uri="{FF2B5EF4-FFF2-40B4-BE49-F238E27FC236}">
                <a16:creationId xmlns:a16="http://schemas.microsoft.com/office/drawing/2014/main" id="{08FA933C-E819-42AF-BF3C-13657C4218FB}"/>
              </a:ext>
            </a:extLst>
          </p:cNvPr>
          <p:cNvSpPr txBox="1"/>
          <p:nvPr/>
        </p:nvSpPr>
        <p:spPr>
          <a:xfrm>
            <a:off x="392906" y="4786612"/>
            <a:ext cx="3814763" cy="261610"/>
          </a:xfrm>
          <a:prstGeom prst="rect">
            <a:avLst/>
          </a:prstGeom>
          <a:noFill/>
        </p:spPr>
        <p:txBody>
          <a:bodyPr wrap="square" rtlCol="0">
            <a:spAutoFit/>
          </a:bodyPr>
          <a:lstStyle/>
          <a:p>
            <a:r>
              <a:rPr lang="en-US" sz="1100" dirty="0" err="1"/>
              <a:t>Sumber</a:t>
            </a:r>
            <a:r>
              <a:rPr lang="en-US" sz="1100" dirty="0"/>
              <a:t> </a:t>
            </a:r>
            <a:r>
              <a:rPr lang="en-US" sz="1100" dirty="0" err="1"/>
              <a:t>foto</a:t>
            </a:r>
            <a:r>
              <a:rPr lang="en-US" sz="1100" dirty="0"/>
              <a:t>: </a:t>
            </a:r>
            <a:r>
              <a:rPr lang="en-US" sz="1100" dirty="0" err="1"/>
              <a:t>Hayatus</a:t>
            </a:r>
            <a:r>
              <a:rPr lang="en-US" sz="1100" dirty="0"/>
              <a:t> </a:t>
            </a:r>
            <a:r>
              <a:rPr lang="en-US" sz="1100" dirty="0" err="1"/>
              <a:t>Saadiyah</a:t>
            </a:r>
            <a:r>
              <a:rPr lang="en-US" sz="1100" dirty="0"/>
              <a:t>, 2020</a:t>
            </a:r>
            <a:endParaRPr lang="en-ID" sz="1100" dirty="0"/>
          </a:p>
        </p:txBody>
      </p:sp>
    </p:spTree>
    <p:extLst>
      <p:ext uri="{BB962C8B-B14F-4D97-AF65-F5344CB8AC3E}">
        <p14:creationId xmlns:p14="http://schemas.microsoft.com/office/powerpoint/2010/main" val="2859168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32556"/>
          </a:xfrm>
          <a:prstGeom prst="rect">
            <a:avLst/>
          </a:prstGeom>
        </p:spPr>
      </p:pic>
      <p:sp>
        <p:nvSpPr>
          <p:cNvPr id="2" name="Title 1"/>
          <p:cNvSpPr>
            <a:spLocks noGrp="1"/>
          </p:cNvSpPr>
          <p:nvPr>
            <p:ph type="title"/>
          </p:nvPr>
        </p:nvSpPr>
        <p:spPr>
          <a:xfrm>
            <a:off x="1493658" y="303498"/>
            <a:ext cx="6172200" cy="365522"/>
          </a:xfrm>
        </p:spPr>
        <p:txBody>
          <a:bodyPr>
            <a:normAutofit fontScale="90000"/>
          </a:bodyPr>
          <a:lstStyle/>
          <a:p>
            <a:r>
              <a:rPr lang="en-US" sz="1800" dirty="0">
                <a:solidFill>
                  <a:srgbClr val="FF0000"/>
                </a:solidFill>
                <a:latin typeface="Adobe Caslon Pro Bold" pitchFamily="18" charset="0"/>
              </a:rPr>
              <a:t>APA YANG MENARIK TENTANG </a:t>
            </a:r>
            <a:r>
              <a:rPr lang="en-US" sz="1800" dirty="0" err="1">
                <a:solidFill>
                  <a:srgbClr val="FF0000"/>
                </a:solidFill>
                <a:latin typeface="Adobe Caslon Pro Bold" pitchFamily="18" charset="0"/>
              </a:rPr>
              <a:t>HKm</a:t>
            </a:r>
            <a:r>
              <a:rPr lang="en-US" sz="1800" dirty="0">
                <a:solidFill>
                  <a:srgbClr val="FF0000"/>
                </a:solidFill>
                <a:latin typeface="Adobe Caslon Pro Bold" pitchFamily="18" charset="0"/>
              </a:rPr>
              <a:t> SWAGORTHA ?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0889719"/>
              </p:ext>
            </p:extLst>
          </p:nvPr>
        </p:nvGraphicFramePr>
        <p:xfrm>
          <a:off x="1188458" y="857250"/>
          <a:ext cx="6752492" cy="3886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27327443"/>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8591-E180-4BE9-8A50-53C57CAF9A51}"/>
              </a:ext>
            </a:extLst>
          </p:cNvPr>
          <p:cNvSpPr>
            <a:spLocks noGrp="1"/>
          </p:cNvSpPr>
          <p:nvPr>
            <p:ph type="title"/>
          </p:nvPr>
        </p:nvSpPr>
        <p:spPr>
          <a:xfrm>
            <a:off x="628650" y="708660"/>
            <a:ext cx="7886700" cy="636168"/>
          </a:xfrm>
        </p:spPr>
        <p:txBody>
          <a:bodyPr>
            <a:normAutofit/>
          </a:bodyPr>
          <a:lstStyle/>
          <a:p>
            <a:r>
              <a:rPr lang="en-US" dirty="0">
                <a:solidFill>
                  <a:srgbClr val="0070C0"/>
                </a:solidFill>
              </a:rPr>
              <a:t>DAMPAK </a:t>
            </a:r>
            <a:endParaRPr lang="en-ID" dirty="0">
              <a:solidFill>
                <a:srgbClr val="0070C0"/>
              </a:solidFill>
            </a:endParaRPr>
          </a:p>
        </p:txBody>
      </p:sp>
      <p:graphicFrame>
        <p:nvGraphicFramePr>
          <p:cNvPr id="26" name="Content Placeholder 2">
            <a:extLst>
              <a:ext uri="{FF2B5EF4-FFF2-40B4-BE49-F238E27FC236}">
                <a16:creationId xmlns:a16="http://schemas.microsoft.com/office/drawing/2014/main" id="{2A6596CA-6104-41A9-A7C5-111D7785378F}"/>
              </a:ext>
            </a:extLst>
          </p:cNvPr>
          <p:cNvGraphicFramePr>
            <a:graphicFrameLocks noGrp="1"/>
          </p:cNvGraphicFramePr>
          <p:nvPr>
            <p:ph idx="1"/>
            <p:extLst>
              <p:ext uri="{D42A27DB-BD31-4B8C-83A1-F6EECF244321}">
                <p14:modId xmlns:p14="http://schemas.microsoft.com/office/powerpoint/2010/main" val="2384213405"/>
              </p:ext>
            </p:extLst>
          </p:nvPr>
        </p:nvGraphicFramePr>
        <p:xfrm>
          <a:off x="628650" y="1711174"/>
          <a:ext cx="7886700" cy="2954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00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8" name="Google Shape;208;p32"/>
          <p:cNvSpPr/>
          <p:nvPr/>
        </p:nvSpPr>
        <p:spPr>
          <a:xfrm rot="-5400000">
            <a:off x="6349650" y="643825"/>
            <a:ext cx="1057500" cy="3104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2"/>
          <p:cNvSpPr txBox="1">
            <a:spLocks noGrp="1"/>
          </p:cNvSpPr>
          <p:nvPr>
            <p:ph type="ctrTitle"/>
          </p:nvPr>
        </p:nvSpPr>
        <p:spPr>
          <a:xfrm>
            <a:off x="5432000" y="710675"/>
            <a:ext cx="2888100" cy="20541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 sz="1800" dirty="0">
                <a:solidFill>
                  <a:schemeClr val="lt1"/>
                </a:solidFill>
              </a:rPr>
              <a:t>2</a:t>
            </a:r>
            <a:br>
              <a:rPr lang="es" sz="1600" dirty="0">
                <a:solidFill>
                  <a:schemeClr val="lt1"/>
                </a:solidFill>
              </a:rPr>
            </a:br>
            <a:r>
              <a:rPr lang="es" sz="1600" dirty="0">
                <a:solidFill>
                  <a:schemeClr val="lt1"/>
                </a:solidFill>
              </a:rPr>
              <a:t> SHARING PROGRAM JASA LINGKUNGAN (PES) DI LOMBOK</a:t>
            </a:r>
            <a:endParaRPr sz="1600" dirty="0">
              <a:solidFill>
                <a:schemeClr val="lt1"/>
              </a:solidFill>
            </a:endParaRPr>
          </a:p>
        </p:txBody>
      </p:sp>
      <p:sp>
        <p:nvSpPr>
          <p:cNvPr id="211" name="Google Shape;211;p32"/>
          <p:cNvSpPr txBox="1">
            <a:spLocks noGrp="1"/>
          </p:cNvSpPr>
          <p:nvPr>
            <p:ph type="subTitle" idx="1"/>
          </p:nvPr>
        </p:nvSpPr>
        <p:spPr>
          <a:xfrm>
            <a:off x="5234940" y="2862932"/>
            <a:ext cx="3195510" cy="163628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 b="1" dirty="0"/>
              <a:t>Program Imbal Jasa Lingkungan, Payment Enviroment Service) adalah skema insentif untuk masyarakat hulu dari masyarakat hilir dengan memobilisasi pendanaan dari pihak swasta yang memanfaatkan jasa air di Kabupaten Lombok Barat dan Kota Mataram   </a:t>
            </a:r>
            <a:endParaRPr b="1" dirty="0"/>
          </a:p>
        </p:txBody>
      </p:sp>
      <p:sp>
        <p:nvSpPr>
          <p:cNvPr id="212" name="Google Shape;212;p32"/>
          <p:cNvSpPr/>
          <p:nvPr/>
        </p:nvSpPr>
        <p:spPr>
          <a:xfrm rot="-5400000">
            <a:off x="6600" y="1660525"/>
            <a:ext cx="1057500" cy="1070700"/>
          </a:xfrm>
          <a:prstGeom prst="rect">
            <a:avLst/>
          </a:prstGeom>
          <a:gradFill>
            <a:gsLst>
              <a:gs pos="0">
                <a:srgbClr val="9ECFCB">
                  <a:alpha val="29019"/>
                </a:srgbClr>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a:extLst>
              <a:ext uri="{FF2B5EF4-FFF2-40B4-BE49-F238E27FC236}">
                <a16:creationId xmlns:a16="http://schemas.microsoft.com/office/drawing/2014/main" id="{C6581A99-6760-4022-8FE7-99F06C3E6F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417" t="16477" r="35333" b="-1"/>
          <a:stretch/>
        </p:blipFill>
        <p:spPr>
          <a:xfrm>
            <a:off x="713550" y="1"/>
            <a:ext cx="4179833" cy="5143500"/>
          </a:xfrm>
          <a:prstGeom prst="rect">
            <a:avLst/>
          </a:prstGeom>
        </p:spPr>
      </p:pic>
    </p:spTree>
    <p:extLst>
      <p:ext uri="{BB962C8B-B14F-4D97-AF65-F5344CB8AC3E}">
        <p14:creationId xmlns:p14="http://schemas.microsoft.com/office/powerpoint/2010/main" val="1997346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B4DF925-5283-41CD-A859-3071E8EA62E0}"/>
              </a:ext>
            </a:extLst>
          </p:cNvPr>
          <p:cNvSpPr/>
          <p:nvPr/>
        </p:nvSpPr>
        <p:spPr>
          <a:xfrm>
            <a:off x="754031" y="216569"/>
            <a:ext cx="2091691" cy="4713973"/>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bg1"/>
              </a:solidFill>
            </a:endParaRPr>
          </a:p>
        </p:txBody>
      </p:sp>
      <p:sp>
        <p:nvSpPr>
          <p:cNvPr id="2" name="Title 1">
            <a:extLst>
              <a:ext uri="{FF2B5EF4-FFF2-40B4-BE49-F238E27FC236}">
                <a16:creationId xmlns:a16="http://schemas.microsoft.com/office/drawing/2014/main" id="{A53AD873-6431-403B-BE95-56BBEC71A0EB}"/>
              </a:ext>
            </a:extLst>
          </p:cNvPr>
          <p:cNvSpPr>
            <a:spLocks noGrp="1"/>
          </p:cNvSpPr>
          <p:nvPr>
            <p:ph type="title"/>
          </p:nvPr>
        </p:nvSpPr>
        <p:spPr>
          <a:xfrm rot="16200000">
            <a:off x="-388429" y="1287972"/>
            <a:ext cx="4125849" cy="2091690"/>
          </a:xfrm>
        </p:spPr>
        <p:txBody>
          <a:bodyPr anchor="ctr">
            <a:normAutofit/>
          </a:bodyPr>
          <a:lstStyle/>
          <a:p>
            <a:r>
              <a:rPr lang="en-US" sz="2400">
                <a:solidFill>
                  <a:schemeClr val="bg1"/>
                </a:solidFill>
              </a:rPr>
              <a:t>PRINSIP PENGELOLAAN JASA LINGKUNGAN </a:t>
            </a:r>
            <a:endParaRPr lang="en-ID" sz="2400">
              <a:solidFill>
                <a:schemeClr val="bg1"/>
              </a:solidFill>
            </a:endParaRPr>
          </a:p>
        </p:txBody>
      </p:sp>
      <p:graphicFrame>
        <p:nvGraphicFramePr>
          <p:cNvPr id="5" name="Content Placeholder 2">
            <a:extLst>
              <a:ext uri="{FF2B5EF4-FFF2-40B4-BE49-F238E27FC236}">
                <a16:creationId xmlns:a16="http://schemas.microsoft.com/office/drawing/2014/main" id="{9A3C661E-E82A-4340-964E-8A757ADC6FD8}"/>
              </a:ext>
            </a:extLst>
          </p:cNvPr>
          <p:cNvGraphicFramePr>
            <a:graphicFrameLocks noGrp="1"/>
          </p:cNvGraphicFramePr>
          <p:nvPr>
            <p:ph idx="1"/>
            <p:extLst>
              <p:ext uri="{D42A27DB-BD31-4B8C-83A1-F6EECF244321}">
                <p14:modId xmlns:p14="http://schemas.microsoft.com/office/powerpoint/2010/main" val="928519633"/>
              </p:ext>
            </p:extLst>
          </p:nvPr>
        </p:nvGraphicFramePr>
        <p:xfrm>
          <a:off x="2845722" y="216569"/>
          <a:ext cx="5669628" cy="47139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4062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729" y="28390"/>
            <a:ext cx="4812925" cy="857250"/>
          </a:xfrm>
        </p:spPr>
        <p:txBody>
          <a:bodyPr>
            <a:normAutofit/>
          </a:bodyPr>
          <a:lstStyle/>
          <a:p>
            <a:pPr algn="l"/>
            <a:r>
              <a:rPr lang="en-US" sz="2369">
                <a:solidFill>
                  <a:srgbClr val="00B0F0"/>
                </a:solidFill>
              </a:rPr>
              <a:t>1 ADA REGULASI </a:t>
            </a:r>
            <a:endParaRPr lang="en-US" sz="2369" dirty="0">
              <a:solidFill>
                <a:srgbClr val="00B0F0"/>
              </a:solidFill>
            </a:endParaRPr>
          </a:p>
        </p:txBody>
      </p:sp>
      <p:sp>
        <p:nvSpPr>
          <p:cNvPr id="6" name="Rounded Rectangle 5"/>
          <p:cNvSpPr/>
          <p:nvPr/>
        </p:nvSpPr>
        <p:spPr>
          <a:xfrm>
            <a:off x="435894" y="123926"/>
            <a:ext cx="2985486" cy="48529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77" b="1"/>
          </a:p>
        </p:txBody>
      </p:sp>
      <p:sp>
        <p:nvSpPr>
          <p:cNvPr id="4" name="Oval 3"/>
          <p:cNvSpPr/>
          <p:nvPr/>
        </p:nvSpPr>
        <p:spPr>
          <a:xfrm>
            <a:off x="6304144" y="3201307"/>
            <a:ext cx="1007204" cy="83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MASYARAKAT HILIR </a:t>
            </a:r>
          </a:p>
        </p:txBody>
      </p:sp>
      <p:sp>
        <p:nvSpPr>
          <p:cNvPr id="9" name="Oval 8"/>
          <p:cNvSpPr/>
          <p:nvPr/>
        </p:nvSpPr>
        <p:spPr>
          <a:xfrm>
            <a:off x="5630838" y="1967680"/>
            <a:ext cx="957675" cy="90242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u="sng">
                <a:solidFill>
                  <a:schemeClr val="tx1"/>
                </a:solidFill>
              </a:rPr>
              <a:t>PDAM</a:t>
            </a:r>
          </a:p>
          <a:p>
            <a:pPr algn="ctr"/>
            <a:r>
              <a:rPr lang="en-US" sz="1000">
                <a:solidFill>
                  <a:schemeClr val="tx1"/>
                </a:solidFill>
              </a:rPr>
              <a:t>PEMDA </a:t>
            </a:r>
          </a:p>
        </p:txBody>
      </p:sp>
      <p:sp>
        <p:nvSpPr>
          <p:cNvPr id="10" name="Oval 9"/>
          <p:cNvSpPr/>
          <p:nvPr/>
        </p:nvSpPr>
        <p:spPr>
          <a:xfrm>
            <a:off x="6179375" y="609220"/>
            <a:ext cx="1003785" cy="9065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INSTITUSI MULTI PIHAK</a:t>
            </a:r>
          </a:p>
        </p:txBody>
      </p:sp>
      <p:sp>
        <p:nvSpPr>
          <p:cNvPr id="11" name="Oval 10"/>
          <p:cNvSpPr/>
          <p:nvPr/>
        </p:nvSpPr>
        <p:spPr>
          <a:xfrm>
            <a:off x="7561277" y="424734"/>
            <a:ext cx="1090428" cy="9505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MASYARAKAT HULU </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8438" y="2379763"/>
            <a:ext cx="1090428" cy="1019927"/>
          </a:xfrm>
          <a:prstGeom prst="rect">
            <a:avLst/>
          </a:prstGeom>
        </p:spPr>
      </p:pic>
      <p:sp>
        <p:nvSpPr>
          <p:cNvPr id="13" name="Down Arrow 12"/>
          <p:cNvSpPr/>
          <p:nvPr/>
        </p:nvSpPr>
        <p:spPr>
          <a:xfrm>
            <a:off x="7730482" y="1796260"/>
            <a:ext cx="752020" cy="3951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77"/>
          </a:p>
        </p:txBody>
      </p:sp>
      <p:cxnSp>
        <p:nvCxnSpPr>
          <p:cNvPr id="16" name="Straight Arrow Connector 15"/>
          <p:cNvCxnSpPr/>
          <p:nvPr/>
        </p:nvCxnSpPr>
        <p:spPr>
          <a:xfrm flipH="1" flipV="1">
            <a:off x="6331376" y="2889726"/>
            <a:ext cx="128568" cy="31158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182971" y="1482793"/>
            <a:ext cx="148405" cy="47219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7286228" y="1083561"/>
            <a:ext cx="275050" cy="47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345530" y="3480878"/>
            <a:ext cx="1521923" cy="274562"/>
          </a:xfrm>
          <a:prstGeom prst="rect">
            <a:avLst/>
          </a:prstGeom>
          <a:solidFill>
            <a:schemeClr val="tx2">
              <a:lumMod val="75000"/>
            </a:schemeClr>
          </a:solidFill>
        </p:spPr>
        <p:txBody>
          <a:bodyPr wrap="square" rtlCol="0">
            <a:spAutoFit/>
          </a:bodyPr>
          <a:lstStyle/>
          <a:p>
            <a:pPr algn="ctr"/>
            <a:r>
              <a:rPr lang="en-US" sz="1184">
                <a:solidFill>
                  <a:schemeClr val="bg1"/>
                </a:solidFill>
              </a:rPr>
              <a:t>Perbaikan SDH</a:t>
            </a:r>
          </a:p>
        </p:txBody>
      </p:sp>
      <p:sp>
        <p:nvSpPr>
          <p:cNvPr id="25" name="TextBox 24"/>
          <p:cNvSpPr txBox="1"/>
          <p:nvPr/>
        </p:nvSpPr>
        <p:spPr>
          <a:xfrm>
            <a:off x="6112265" y="4336702"/>
            <a:ext cx="2755188" cy="517706"/>
          </a:xfrm>
          <a:prstGeom prst="rect">
            <a:avLst/>
          </a:prstGeom>
          <a:noFill/>
        </p:spPr>
        <p:txBody>
          <a:bodyPr wrap="square" rtlCol="0">
            <a:spAutoFit/>
          </a:bodyPr>
          <a:lstStyle/>
          <a:p>
            <a:pPr algn="r"/>
            <a:r>
              <a:rPr lang="en-US" sz="1382" b="1" err="1"/>
              <a:t>Mekanisme</a:t>
            </a:r>
            <a:r>
              <a:rPr lang="en-US" sz="1382" b="1"/>
              <a:t> pengelolaan Jasling </a:t>
            </a:r>
            <a:endParaRPr lang="en-US" sz="1382" b="1" dirty="0"/>
          </a:p>
        </p:txBody>
      </p:sp>
      <p:grpSp>
        <p:nvGrpSpPr>
          <p:cNvPr id="18" name="Group 17">
            <a:extLst>
              <a:ext uri="{FF2B5EF4-FFF2-40B4-BE49-F238E27FC236}">
                <a16:creationId xmlns:a16="http://schemas.microsoft.com/office/drawing/2014/main" id="{BE48D5E1-DD6E-41BD-881E-8AD58CB0C966}"/>
              </a:ext>
            </a:extLst>
          </p:cNvPr>
          <p:cNvGrpSpPr/>
          <p:nvPr/>
        </p:nvGrpSpPr>
        <p:grpSpPr>
          <a:xfrm>
            <a:off x="442729" y="1037303"/>
            <a:ext cx="4369900" cy="1317255"/>
            <a:chOff x="1" y="-93384"/>
            <a:chExt cx="5280496" cy="1834673"/>
          </a:xfrm>
        </p:grpSpPr>
        <p:sp>
          <p:nvSpPr>
            <p:cNvPr id="19" name="Rectangle: Rounded Corners 18">
              <a:extLst>
                <a:ext uri="{FF2B5EF4-FFF2-40B4-BE49-F238E27FC236}">
                  <a16:creationId xmlns:a16="http://schemas.microsoft.com/office/drawing/2014/main" id="{419DC0C4-593A-4506-B587-7B0C31694FF0}"/>
                </a:ext>
              </a:extLst>
            </p:cNvPr>
            <p:cNvSpPr/>
            <p:nvPr/>
          </p:nvSpPr>
          <p:spPr>
            <a:xfrm>
              <a:off x="1" y="0"/>
              <a:ext cx="5280496" cy="1741289"/>
            </a:xfrm>
            <a:prstGeom prst="roundRect">
              <a:avLst>
                <a:gd name="adj" fmla="val 10000"/>
              </a:avLst>
            </a:prstGeom>
          </p:spPr>
          <p:style>
            <a:lnRef idx="2">
              <a:schemeClr val="lt1">
                <a:hueOff val="0"/>
                <a:satOff val="0"/>
                <a:lumOff val="0"/>
                <a:alphaOff val="0"/>
              </a:schemeClr>
            </a:lnRef>
            <a:fillRef idx="1">
              <a:schemeClr val="accent6">
                <a:alpha val="90000"/>
                <a:hueOff val="0"/>
                <a:satOff val="0"/>
                <a:lumOff val="0"/>
                <a:alphaOff val="0"/>
              </a:schemeClr>
            </a:fillRef>
            <a:effectRef idx="0">
              <a:schemeClr val="accent6">
                <a:alpha val="90000"/>
                <a:hueOff val="0"/>
                <a:satOff val="0"/>
                <a:lumOff val="0"/>
                <a:alphaOff val="0"/>
              </a:schemeClr>
            </a:effectRef>
            <a:fontRef idx="minor">
              <a:schemeClr val="lt1"/>
            </a:fontRef>
          </p:style>
        </p:sp>
        <p:sp>
          <p:nvSpPr>
            <p:cNvPr id="21" name="Rectangle: Rounded Corners 4">
              <a:extLst>
                <a:ext uri="{FF2B5EF4-FFF2-40B4-BE49-F238E27FC236}">
                  <a16:creationId xmlns:a16="http://schemas.microsoft.com/office/drawing/2014/main" id="{B4F69821-149C-4E76-B826-F961848EC2CA}"/>
                </a:ext>
              </a:extLst>
            </p:cNvPr>
            <p:cNvSpPr txBox="1"/>
            <p:nvPr/>
          </p:nvSpPr>
          <p:spPr>
            <a:xfrm>
              <a:off x="77549" y="-93384"/>
              <a:ext cx="4990335" cy="11455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400" b="1" kern="1200"/>
                <a:t>PERATURAN DAERAH KABUPATEN LOMBOK BARAT NO. 4 TAHUN 2007 TENTANG PENGELOLAAN JASA LINGKUNGAN </a:t>
              </a:r>
              <a:endParaRPr lang="en-US" sz="1400" kern="1200" dirty="0"/>
            </a:p>
          </p:txBody>
        </p:sp>
      </p:grpSp>
      <p:grpSp>
        <p:nvGrpSpPr>
          <p:cNvPr id="23" name="Group 22">
            <a:extLst>
              <a:ext uri="{FF2B5EF4-FFF2-40B4-BE49-F238E27FC236}">
                <a16:creationId xmlns:a16="http://schemas.microsoft.com/office/drawing/2014/main" id="{05C5F0C9-765C-4029-A7B3-AC92A6EDCE95}"/>
              </a:ext>
            </a:extLst>
          </p:cNvPr>
          <p:cNvGrpSpPr/>
          <p:nvPr/>
        </p:nvGrpSpPr>
        <p:grpSpPr>
          <a:xfrm>
            <a:off x="459365" y="2571750"/>
            <a:ext cx="4369900" cy="1317255"/>
            <a:chOff x="1" y="-93384"/>
            <a:chExt cx="5280496" cy="1834673"/>
          </a:xfrm>
        </p:grpSpPr>
        <p:sp>
          <p:nvSpPr>
            <p:cNvPr id="26" name="Rectangle: Rounded Corners 25">
              <a:extLst>
                <a:ext uri="{FF2B5EF4-FFF2-40B4-BE49-F238E27FC236}">
                  <a16:creationId xmlns:a16="http://schemas.microsoft.com/office/drawing/2014/main" id="{CFD14987-DDB1-4EA7-98E9-41F6DCD982E0}"/>
                </a:ext>
              </a:extLst>
            </p:cNvPr>
            <p:cNvSpPr/>
            <p:nvPr/>
          </p:nvSpPr>
          <p:spPr>
            <a:xfrm>
              <a:off x="1" y="0"/>
              <a:ext cx="5280496" cy="1741289"/>
            </a:xfrm>
            <a:prstGeom prst="roundRect">
              <a:avLst>
                <a:gd name="adj" fmla="val 10000"/>
              </a:avLst>
            </a:prstGeom>
          </p:spPr>
          <p:style>
            <a:lnRef idx="2">
              <a:schemeClr val="lt1">
                <a:hueOff val="0"/>
                <a:satOff val="0"/>
                <a:lumOff val="0"/>
                <a:alphaOff val="0"/>
              </a:schemeClr>
            </a:lnRef>
            <a:fillRef idx="1">
              <a:schemeClr val="accent6">
                <a:alpha val="90000"/>
                <a:hueOff val="0"/>
                <a:satOff val="0"/>
                <a:lumOff val="0"/>
                <a:alphaOff val="0"/>
              </a:schemeClr>
            </a:fillRef>
            <a:effectRef idx="0">
              <a:schemeClr val="accent6">
                <a:alpha val="90000"/>
                <a:hueOff val="0"/>
                <a:satOff val="0"/>
                <a:lumOff val="0"/>
                <a:alphaOff val="0"/>
              </a:schemeClr>
            </a:effectRef>
            <a:fontRef idx="minor">
              <a:schemeClr val="lt1"/>
            </a:fontRef>
          </p:style>
        </p:sp>
        <p:sp>
          <p:nvSpPr>
            <p:cNvPr id="27" name="Rectangle: Rounded Corners 4">
              <a:extLst>
                <a:ext uri="{FF2B5EF4-FFF2-40B4-BE49-F238E27FC236}">
                  <a16:creationId xmlns:a16="http://schemas.microsoft.com/office/drawing/2014/main" id="{DB7BA815-06BC-4EBC-A8E5-5816F929CD83}"/>
                </a:ext>
              </a:extLst>
            </p:cNvPr>
            <p:cNvSpPr txBox="1"/>
            <p:nvPr/>
          </p:nvSpPr>
          <p:spPr>
            <a:xfrm>
              <a:off x="77549" y="-93384"/>
              <a:ext cx="4812926" cy="11455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400" b="1" kern="1200"/>
                <a:t>PERATURAN BUPATI KABUPATEN LOMBOK BARAT NO. 4 TAHUN 2009 TENTANG PEMBENTUKAN INSTITUSI MULTI PIHAK </a:t>
              </a:r>
              <a:endParaRPr lang="en-US" sz="1400" kern="1200" dirty="0"/>
            </a:p>
          </p:txBody>
        </p:sp>
      </p:grpSp>
    </p:spTree>
    <p:extLst>
      <p:ext uri="{BB962C8B-B14F-4D97-AF65-F5344CB8AC3E}">
        <p14:creationId xmlns:p14="http://schemas.microsoft.com/office/powerpoint/2010/main" val="1039547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a:xfrm>
            <a:off x="205740" y="339090"/>
            <a:ext cx="6000750" cy="428628"/>
          </a:xfrm>
        </p:spPr>
        <p:txBody>
          <a:bodyPr>
            <a:noAutofit/>
          </a:bodyPr>
          <a:lstStyle/>
          <a:p>
            <a:r>
              <a:rPr lang="en-US" sz="2250">
                <a:solidFill>
                  <a:srgbClr val="0070C0"/>
                </a:solidFill>
              </a:rPr>
              <a:t>2. ADA SUMBER PENDANAAN</a:t>
            </a:r>
            <a:endParaRPr lang="en-US" sz="2250" dirty="0">
              <a:solidFill>
                <a:srgbClr val="0070C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81081010"/>
              </p:ext>
            </p:extLst>
          </p:nvPr>
        </p:nvGraphicFramePr>
        <p:xfrm>
          <a:off x="-53340" y="1074420"/>
          <a:ext cx="6172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9BC6440C-04DE-430C-96DA-1BCE22FF24DA}"/>
              </a:ext>
            </a:extLst>
          </p:cNvPr>
          <p:cNvSpPr txBox="1"/>
          <p:nvPr/>
        </p:nvSpPr>
        <p:spPr>
          <a:xfrm>
            <a:off x="6118860" y="277832"/>
            <a:ext cx="2625090" cy="2492990"/>
          </a:xfrm>
          <a:prstGeom prst="rect">
            <a:avLst/>
          </a:prstGeom>
          <a:noFill/>
          <a:ln w="38100">
            <a:solidFill>
              <a:srgbClr val="00B0F0"/>
            </a:solidFill>
          </a:ln>
        </p:spPr>
        <p:txBody>
          <a:bodyPr wrap="square" rtlCol="0">
            <a:spAutoFit/>
          </a:bodyPr>
          <a:lstStyle/>
          <a:p>
            <a:r>
              <a:rPr lang="en-US" sz="1200"/>
              <a:t>Setiap pelanggan PDAM dikenakan tarif jasa lingkungan IDR 1000 per bulan. </a:t>
            </a:r>
          </a:p>
          <a:p>
            <a:endParaRPr lang="en-US" sz="1200"/>
          </a:p>
          <a:p>
            <a:r>
              <a:rPr lang="en-US" sz="1200"/>
              <a:t>Jumlah pelanggan PDAM (Lobar dan Kota Mataram 150.000 SR  </a:t>
            </a:r>
          </a:p>
          <a:p>
            <a:endParaRPr lang="en-US" sz="1200"/>
          </a:p>
          <a:p>
            <a:r>
              <a:rPr lang="en-US" sz="1200"/>
              <a:t>Penerimaan Jasa Lingkungan : +/- IDR 1,5 M per tahun </a:t>
            </a:r>
          </a:p>
          <a:p>
            <a:endParaRPr lang="en-US" sz="1200"/>
          </a:p>
          <a:p>
            <a:r>
              <a:rPr lang="en-US" sz="1200"/>
              <a:t>Penggunaan 75% untuk SDA dan 25% untuk operasional </a:t>
            </a:r>
          </a:p>
          <a:p>
            <a:endParaRPr lang="en-ID" sz="1200"/>
          </a:p>
        </p:txBody>
      </p:sp>
      <p:pic>
        <p:nvPicPr>
          <p:cNvPr id="6" name="Picture 5" descr="rekening jasling">
            <a:extLst>
              <a:ext uri="{FF2B5EF4-FFF2-40B4-BE49-F238E27FC236}">
                <a16:creationId xmlns:a16="http://schemas.microsoft.com/office/drawing/2014/main" id="{C61F505A-2DD5-49E1-A0ED-A91FDC3CEF1C}"/>
              </a:ext>
            </a:extLst>
          </p:cNvPr>
          <p:cNvPicPr>
            <a:picLocks noChangeAspect="1" noChangeArrowheads="1"/>
          </p:cNvPicPr>
          <p:nvPr/>
        </p:nvPicPr>
        <p:blipFill rotWithShape="1">
          <a:blip r:embed="rId7" cstate="print"/>
          <a:srcRect b="12892"/>
          <a:stretch/>
        </p:blipFill>
        <p:spPr bwMode="auto">
          <a:xfrm rot="21556811">
            <a:off x="6318081" y="2825795"/>
            <a:ext cx="1821150" cy="2189819"/>
          </a:xfrm>
          <a:prstGeom prst="rect">
            <a:avLst/>
          </a:prstGeom>
          <a:noFill/>
          <a:ln w="9525">
            <a:noFill/>
            <a:miter lim="800000"/>
            <a:headEnd/>
            <a:tailEnd/>
          </a:ln>
        </p:spPr>
      </p:pic>
      <p:sp>
        <p:nvSpPr>
          <p:cNvPr id="3" name="Oval 2">
            <a:extLst>
              <a:ext uri="{FF2B5EF4-FFF2-40B4-BE49-F238E27FC236}">
                <a16:creationId xmlns:a16="http://schemas.microsoft.com/office/drawing/2014/main" id="{C175680F-A0EE-49E6-AF79-DC7619E83A25}"/>
              </a:ext>
            </a:extLst>
          </p:cNvPr>
          <p:cNvSpPr/>
          <p:nvPr/>
        </p:nvSpPr>
        <p:spPr>
          <a:xfrm>
            <a:off x="7725905" y="4331776"/>
            <a:ext cx="356461" cy="28671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26031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0D005600-F20A-4BA9-86CA-4DE7A081EB9E}"/>
              </a:ext>
            </a:extLst>
          </p:cNvPr>
          <p:cNvSpPr/>
          <p:nvPr/>
        </p:nvSpPr>
        <p:spPr>
          <a:xfrm>
            <a:off x="171386" y="1426068"/>
            <a:ext cx="1870709" cy="2555722"/>
          </a:xfrm>
          <a:prstGeom prst="roundRect">
            <a:avLst/>
          </a:prstGeom>
          <a:solidFill>
            <a:srgbClr val="FFC000">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11" tIns="0" rIns="81011" bIns="0" numCol="1" rtlCol="0" anchor="ctr">
            <a:noAutofit/>
          </a:bodyPr>
          <a:lstStyle/>
          <a:p>
            <a:pPr algn="ctr"/>
            <a:r>
              <a:rPr lang="en-US" sz="1050" dirty="0" err="1">
                <a:solidFill>
                  <a:srgbClr val="0070C0"/>
                </a:solidFill>
                <a:latin typeface="Arial Rounded MT Bold" pitchFamily="34" charset="0"/>
              </a:rPr>
              <a:t>merupakan</a:t>
            </a:r>
            <a:r>
              <a:rPr lang="en-US" sz="1050" dirty="0">
                <a:solidFill>
                  <a:srgbClr val="0070C0"/>
                </a:solidFill>
                <a:latin typeface="Arial Rounded MT Bold" pitchFamily="34" charset="0"/>
              </a:rPr>
              <a:t> badan </a:t>
            </a:r>
            <a:r>
              <a:rPr lang="en-US" sz="1050" dirty="0" err="1">
                <a:solidFill>
                  <a:srgbClr val="0070C0"/>
                </a:solidFill>
                <a:latin typeface="Arial Rounded MT Bold" pitchFamily="34" charset="0"/>
              </a:rPr>
              <a:t>independen</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mitra</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pemda</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dalam</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pengelolaan</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jasa</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lingkungan</a:t>
            </a:r>
            <a:r>
              <a:rPr lang="en-US" sz="1050" dirty="0">
                <a:solidFill>
                  <a:srgbClr val="0070C0"/>
                </a:solidFill>
                <a:latin typeface="Arial Rounded MT Bold" pitchFamily="34" charset="0"/>
              </a:rPr>
              <a:t> di </a:t>
            </a:r>
            <a:r>
              <a:rPr lang="en-US" sz="1050" dirty="0" err="1">
                <a:solidFill>
                  <a:srgbClr val="0070C0"/>
                </a:solidFill>
                <a:latin typeface="Arial Rounded MT Bold" pitchFamily="34" charset="0"/>
              </a:rPr>
              <a:t>Kabupaten</a:t>
            </a:r>
            <a:r>
              <a:rPr lang="en-US" sz="1050" dirty="0">
                <a:solidFill>
                  <a:srgbClr val="0070C0"/>
                </a:solidFill>
                <a:latin typeface="Arial Rounded MT Bold" pitchFamily="34" charset="0"/>
              </a:rPr>
              <a:t> Lombok Barat yang </a:t>
            </a:r>
            <a:r>
              <a:rPr lang="en-US" sz="1050" dirty="0" err="1">
                <a:solidFill>
                  <a:srgbClr val="0070C0"/>
                </a:solidFill>
                <a:latin typeface="Arial Rounded MT Bold" pitchFamily="34" charset="0"/>
              </a:rPr>
              <a:t>anggotanya</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terdiri</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dari</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parapihak</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pemerintah</a:t>
            </a:r>
            <a:r>
              <a:rPr lang="en-US" sz="1050" dirty="0">
                <a:solidFill>
                  <a:srgbClr val="0070C0"/>
                </a:solidFill>
                <a:latin typeface="Arial Rounded MT Bold" pitchFamily="34" charset="0"/>
              </a:rPr>
              <a:t>, LSM, </a:t>
            </a:r>
            <a:r>
              <a:rPr lang="en-US" sz="1050" dirty="0" err="1">
                <a:solidFill>
                  <a:srgbClr val="0070C0"/>
                </a:solidFill>
                <a:latin typeface="Arial Rounded MT Bold" pitchFamily="34" charset="0"/>
              </a:rPr>
              <a:t>swasta</a:t>
            </a:r>
            <a:r>
              <a:rPr lang="en-US" sz="1050" dirty="0">
                <a:solidFill>
                  <a:srgbClr val="0070C0"/>
                </a:solidFill>
                <a:latin typeface="Arial Rounded MT Bold" pitchFamily="34" charset="0"/>
              </a:rPr>
              <a:t>, PDAM, </a:t>
            </a:r>
            <a:r>
              <a:rPr lang="en-US" sz="1050" dirty="0" err="1">
                <a:solidFill>
                  <a:srgbClr val="0070C0"/>
                </a:solidFill>
                <a:latin typeface="Arial Rounded MT Bold" pitchFamily="34" charset="0"/>
              </a:rPr>
              <a:t>masyarakat</a:t>
            </a:r>
            <a:r>
              <a:rPr lang="en-US" sz="1050" dirty="0">
                <a:solidFill>
                  <a:srgbClr val="0070C0"/>
                </a:solidFill>
                <a:latin typeface="Arial Rounded MT Bold" pitchFamily="34" charset="0"/>
              </a:rPr>
              <a:t> dan </a:t>
            </a:r>
            <a:r>
              <a:rPr lang="en-US" sz="1050" dirty="0" err="1">
                <a:solidFill>
                  <a:srgbClr val="0070C0"/>
                </a:solidFill>
                <a:latin typeface="Arial Rounded MT Bold" pitchFamily="34" charset="0"/>
              </a:rPr>
              <a:t>perusahaan</a:t>
            </a:r>
            <a:r>
              <a:rPr lang="en-US" sz="1050" dirty="0">
                <a:solidFill>
                  <a:srgbClr val="0070C0"/>
                </a:solidFill>
                <a:latin typeface="Arial Rounded MT Bold" pitchFamily="34" charset="0"/>
              </a:rPr>
              <a:t> </a:t>
            </a:r>
            <a:r>
              <a:rPr lang="en-US" sz="1050" dirty="0" err="1">
                <a:solidFill>
                  <a:srgbClr val="0070C0"/>
                </a:solidFill>
                <a:latin typeface="Arial Rounded MT Bold" pitchFamily="34" charset="0"/>
              </a:rPr>
              <a:t>pengelola</a:t>
            </a:r>
            <a:r>
              <a:rPr lang="en-US" sz="1050" dirty="0">
                <a:solidFill>
                  <a:srgbClr val="0070C0"/>
                </a:solidFill>
                <a:latin typeface="Arial Rounded MT Bold" pitchFamily="34" charset="0"/>
              </a:rPr>
              <a:t> air)</a:t>
            </a:r>
            <a:endParaRPr lang="en-IN" altLang="en-IN" sz="1050" b="1" dirty="0">
              <a:solidFill>
                <a:srgbClr val="0070C0"/>
              </a:solidFill>
              <a:latin typeface="Calibri" panose="020F0502020204030204" pitchFamily="34" charset="0"/>
              <a:cs typeface="Segoe UI" panose="020B0502040204020203" pitchFamily="34" charset="0"/>
            </a:endParaRPr>
          </a:p>
        </p:txBody>
      </p:sp>
      <p:sp>
        <p:nvSpPr>
          <p:cNvPr id="5" name="Right Arrow 4">
            <a:extLst>
              <a:ext uri="{FF2B5EF4-FFF2-40B4-BE49-F238E27FC236}">
                <a16:creationId xmlns:a16="http://schemas.microsoft.com/office/drawing/2014/main" id="{4B889415-9B21-4108-87C9-83092F449EF8}"/>
              </a:ext>
            </a:extLst>
          </p:cNvPr>
          <p:cNvSpPr/>
          <p:nvPr/>
        </p:nvSpPr>
        <p:spPr>
          <a:xfrm>
            <a:off x="2352150" y="1572053"/>
            <a:ext cx="320867" cy="2062141"/>
          </a:xfrm>
          <a:prstGeom prst="rightArrow">
            <a:avLst>
              <a:gd name="adj1" fmla="val 65050"/>
              <a:gd name="adj2" fmla="val 759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id-ID" altLang="id-ID" sz="1013">
              <a:latin typeface="Calibri" panose="020F0502020204030204" pitchFamily="34" charset="0"/>
            </a:endParaRPr>
          </a:p>
        </p:txBody>
      </p:sp>
      <p:grpSp>
        <p:nvGrpSpPr>
          <p:cNvPr id="6" name="Group 5">
            <a:extLst>
              <a:ext uri="{FF2B5EF4-FFF2-40B4-BE49-F238E27FC236}">
                <a16:creationId xmlns:a16="http://schemas.microsoft.com/office/drawing/2014/main" id="{B2899464-C540-4A9E-B367-C0386D6296AC}"/>
              </a:ext>
            </a:extLst>
          </p:cNvPr>
          <p:cNvGrpSpPr/>
          <p:nvPr/>
        </p:nvGrpSpPr>
        <p:grpSpPr>
          <a:xfrm>
            <a:off x="3093167" y="1426067"/>
            <a:ext cx="4313708" cy="3422273"/>
            <a:chOff x="679809" y="1331828"/>
            <a:chExt cx="7891075" cy="4919669"/>
          </a:xfrm>
        </p:grpSpPr>
        <p:sp>
          <p:nvSpPr>
            <p:cNvPr id="7" name="Rectangle: Rounded Corners 6">
              <a:extLst>
                <a:ext uri="{FF2B5EF4-FFF2-40B4-BE49-F238E27FC236}">
                  <a16:creationId xmlns:a16="http://schemas.microsoft.com/office/drawing/2014/main" id="{81032FB2-311C-4E51-A37C-B439ABFD619F}"/>
                </a:ext>
              </a:extLst>
            </p:cNvPr>
            <p:cNvSpPr/>
            <p:nvPr/>
          </p:nvSpPr>
          <p:spPr>
            <a:xfrm flipH="1">
              <a:off x="1732257" y="1574294"/>
              <a:ext cx="6838623" cy="848487"/>
            </a:xfrm>
            <a:prstGeom prst="roundRect">
              <a:avLst>
                <a:gd name="adj" fmla="val 50000"/>
              </a:avLst>
            </a:prstGeom>
            <a:solidFill>
              <a:schemeClr val="accent2"/>
            </a:solidFill>
            <a:ln>
              <a:noFill/>
            </a:ln>
          </p:spPr>
          <p:style>
            <a:lnRef idx="1">
              <a:schemeClr val="accent2"/>
            </a:lnRef>
            <a:fillRef idx="2">
              <a:schemeClr val="accent2"/>
            </a:fillRef>
            <a:effectRef idx="1">
              <a:schemeClr val="accent2"/>
            </a:effectRef>
            <a:fontRef idx="minor">
              <a:schemeClr val="dk1"/>
            </a:fontRef>
          </p:style>
          <p:txBody>
            <a:bodyPr numCol="1" rtlCol="0" anchor="ctr"/>
            <a:lstStyle/>
            <a:p>
              <a:pPr lvl="0"/>
              <a:r>
                <a:rPr lang="en-US" sz="1050" dirty="0" err="1">
                  <a:solidFill>
                    <a:schemeClr val="bg1"/>
                  </a:solidFill>
                </a:rPr>
                <a:t>Menggalang</a:t>
              </a:r>
              <a:r>
                <a:rPr lang="en-US" sz="1050" dirty="0">
                  <a:solidFill>
                    <a:schemeClr val="bg1"/>
                  </a:solidFill>
                </a:rPr>
                <a:t> </a:t>
              </a:r>
              <a:r>
                <a:rPr lang="en-US" sz="1050" dirty="0" err="1">
                  <a:solidFill>
                    <a:schemeClr val="bg1"/>
                  </a:solidFill>
                </a:rPr>
                <a:t>kontribusi</a:t>
              </a:r>
              <a:r>
                <a:rPr lang="en-US" sz="1050" dirty="0">
                  <a:solidFill>
                    <a:schemeClr val="bg1"/>
                  </a:solidFill>
                </a:rPr>
                <a:t> </a:t>
              </a:r>
              <a:r>
                <a:rPr lang="en-US" sz="1050" dirty="0" err="1">
                  <a:solidFill>
                    <a:schemeClr val="bg1"/>
                  </a:solidFill>
                </a:rPr>
                <a:t>publik</a:t>
              </a:r>
              <a:r>
                <a:rPr lang="en-US" sz="1050" dirty="0">
                  <a:solidFill>
                    <a:schemeClr val="bg1"/>
                  </a:solidFill>
                </a:rPr>
                <a:t> dan </a:t>
              </a:r>
              <a:r>
                <a:rPr lang="en-US" sz="1050" dirty="0" err="1">
                  <a:solidFill>
                    <a:schemeClr val="bg1"/>
                  </a:solidFill>
                </a:rPr>
                <a:t>membangun</a:t>
              </a:r>
              <a:r>
                <a:rPr lang="en-US" sz="1050" dirty="0">
                  <a:solidFill>
                    <a:schemeClr val="bg1"/>
                  </a:solidFill>
                </a:rPr>
                <a:t> </a:t>
              </a:r>
              <a:r>
                <a:rPr lang="en-US" sz="1050" dirty="0" err="1">
                  <a:solidFill>
                    <a:schemeClr val="bg1"/>
                  </a:solidFill>
                </a:rPr>
                <a:t>kerjasama</a:t>
              </a:r>
              <a:r>
                <a:rPr lang="en-US" sz="1050" dirty="0">
                  <a:solidFill>
                    <a:schemeClr val="bg1"/>
                  </a:solidFill>
                </a:rPr>
                <a:t> </a:t>
              </a:r>
              <a:r>
                <a:rPr lang="en-US" sz="1050" dirty="0" err="1">
                  <a:solidFill>
                    <a:schemeClr val="bg1"/>
                  </a:solidFill>
                </a:rPr>
                <a:t>dengan</a:t>
              </a:r>
              <a:r>
                <a:rPr lang="en-US" sz="1050" dirty="0">
                  <a:solidFill>
                    <a:schemeClr val="bg1"/>
                  </a:solidFill>
                </a:rPr>
                <a:t> para </a:t>
              </a:r>
              <a:r>
                <a:rPr lang="en-US" sz="1050" dirty="0" err="1">
                  <a:solidFill>
                    <a:schemeClr val="bg1"/>
                  </a:solidFill>
                </a:rPr>
                <a:t>pihak</a:t>
              </a:r>
              <a:endParaRPr lang="en-ID" sz="1050" dirty="0">
                <a:solidFill>
                  <a:schemeClr val="bg1"/>
                </a:solidFill>
              </a:endParaRPr>
            </a:p>
          </p:txBody>
        </p:sp>
        <p:sp>
          <p:nvSpPr>
            <p:cNvPr id="8" name="Rectangle: Rounded Corners 7">
              <a:extLst>
                <a:ext uri="{FF2B5EF4-FFF2-40B4-BE49-F238E27FC236}">
                  <a16:creationId xmlns:a16="http://schemas.microsoft.com/office/drawing/2014/main" id="{2F5278A1-FD19-4825-9D32-133F684E94FD}"/>
                </a:ext>
              </a:extLst>
            </p:cNvPr>
            <p:cNvSpPr/>
            <p:nvPr/>
          </p:nvSpPr>
          <p:spPr>
            <a:xfrm flipH="1">
              <a:off x="1732257" y="2453261"/>
              <a:ext cx="6838627" cy="847810"/>
            </a:xfrm>
            <a:prstGeom prst="roundRect">
              <a:avLst>
                <a:gd name="adj" fmla="val 50000"/>
              </a:avLst>
            </a:prstGeom>
            <a:solidFill>
              <a:schemeClr val="bg2"/>
            </a:solidFill>
            <a:ln>
              <a:noFill/>
            </a:ln>
          </p:spPr>
          <p:style>
            <a:lnRef idx="1">
              <a:schemeClr val="accent2"/>
            </a:lnRef>
            <a:fillRef idx="2">
              <a:schemeClr val="accent2"/>
            </a:fillRef>
            <a:effectRef idx="1">
              <a:schemeClr val="accent2"/>
            </a:effectRef>
            <a:fontRef idx="minor">
              <a:schemeClr val="dk1"/>
            </a:fontRef>
          </p:style>
          <p:txBody>
            <a:bodyPr numCol="1" rtlCol="0" anchor="ctr"/>
            <a:lstStyle/>
            <a:p>
              <a:pPr marL="125016" indent="-125016">
                <a:tabLst>
                  <a:tab pos="125016" algn="l"/>
                </a:tabLst>
              </a:pPr>
              <a:r>
                <a:rPr lang="en-US" sz="1050" dirty="0" err="1">
                  <a:solidFill>
                    <a:schemeClr val="bg1"/>
                  </a:solidFill>
                </a:rPr>
                <a:t>Mengelola</a:t>
              </a:r>
              <a:r>
                <a:rPr lang="en-US" sz="1050" dirty="0">
                  <a:solidFill>
                    <a:schemeClr val="bg1"/>
                  </a:solidFill>
                </a:rPr>
                <a:t> dana (</a:t>
              </a:r>
              <a:r>
                <a:rPr lang="en-US" sz="1050" dirty="0" err="1">
                  <a:solidFill>
                    <a:schemeClr val="bg1"/>
                  </a:solidFill>
                </a:rPr>
                <a:t>dari</a:t>
              </a:r>
              <a:r>
                <a:rPr lang="en-US" sz="1050" dirty="0">
                  <a:solidFill>
                    <a:schemeClr val="bg1"/>
                  </a:solidFill>
                </a:rPr>
                <a:t> </a:t>
              </a:r>
              <a:r>
                <a:rPr lang="en-US" sz="1050" dirty="0" err="1">
                  <a:solidFill>
                    <a:schemeClr val="bg1"/>
                  </a:solidFill>
                </a:rPr>
                <a:t>pengumpulan</a:t>
              </a:r>
              <a:r>
                <a:rPr lang="en-US" sz="1050" dirty="0">
                  <a:solidFill>
                    <a:schemeClr val="bg1"/>
                  </a:solidFill>
                </a:rPr>
                <a:t>, </a:t>
              </a:r>
              <a:r>
                <a:rPr lang="en-US" sz="1050" dirty="0" err="1">
                  <a:solidFill>
                    <a:schemeClr val="bg1"/>
                  </a:solidFill>
                </a:rPr>
                <a:t>pengadministrasian</a:t>
              </a:r>
              <a:r>
                <a:rPr lang="en-US" sz="1050" dirty="0">
                  <a:solidFill>
                    <a:schemeClr val="bg1"/>
                  </a:solidFill>
                </a:rPr>
                <a:t>, </a:t>
              </a:r>
              <a:r>
                <a:rPr lang="en-US" sz="1050" dirty="0" err="1">
                  <a:solidFill>
                    <a:schemeClr val="bg1"/>
                  </a:solidFill>
                </a:rPr>
                <a:t>hingga</a:t>
              </a:r>
              <a:r>
                <a:rPr lang="en-US" sz="1050" dirty="0">
                  <a:solidFill>
                    <a:schemeClr val="bg1"/>
                  </a:solidFill>
                </a:rPr>
                <a:t> </a:t>
              </a:r>
              <a:r>
                <a:rPr lang="en-US" sz="1050" dirty="0" err="1">
                  <a:solidFill>
                    <a:schemeClr val="bg1"/>
                  </a:solidFill>
                </a:rPr>
                <a:t>distribusi</a:t>
              </a:r>
              <a:r>
                <a:rPr lang="en-US" sz="1050" dirty="0">
                  <a:solidFill>
                    <a:schemeClr val="bg1"/>
                  </a:solidFill>
                </a:rPr>
                <a:t> dana)</a:t>
              </a:r>
            </a:p>
          </p:txBody>
        </p:sp>
        <p:sp>
          <p:nvSpPr>
            <p:cNvPr id="9" name="Rectangle: Rounded Corners 8">
              <a:extLst>
                <a:ext uri="{FF2B5EF4-FFF2-40B4-BE49-F238E27FC236}">
                  <a16:creationId xmlns:a16="http://schemas.microsoft.com/office/drawing/2014/main" id="{75CF819D-8982-40E2-8EF1-49980BD36A1A}"/>
                </a:ext>
              </a:extLst>
            </p:cNvPr>
            <p:cNvSpPr/>
            <p:nvPr/>
          </p:nvSpPr>
          <p:spPr>
            <a:xfrm flipH="1">
              <a:off x="1732257" y="3346791"/>
              <a:ext cx="6838623" cy="847810"/>
            </a:xfrm>
            <a:prstGeom prst="roundRect">
              <a:avLst>
                <a:gd name="adj" fmla="val 50000"/>
              </a:avLst>
            </a:prstGeom>
            <a:solidFill>
              <a:schemeClr val="accent3">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numCol="1" rtlCol="0" anchor="ctr"/>
            <a:lstStyle/>
            <a:p>
              <a:pPr marL="125016" indent="-125016">
                <a:tabLst>
                  <a:tab pos="125016" algn="l"/>
                </a:tabLst>
              </a:pPr>
              <a:r>
                <a:rPr lang="en-US" sz="1050" dirty="0" err="1"/>
                <a:t>Melakukan</a:t>
              </a:r>
              <a:r>
                <a:rPr lang="en-US" sz="1050" dirty="0"/>
                <a:t> </a:t>
              </a:r>
              <a:r>
                <a:rPr lang="en-US" sz="1050" dirty="0" err="1"/>
                <a:t>Asistensi</a:t>
              </a:r>
              <a:r>
                <a:rPr lang="en-US" sz="1050" dirty="0"/>
                <a:t> dan </a:t>
              </a:r>
              <a:r>
                <a:rPr lang="en-US" sz="1050" dirty="0" err="1"/>
                <a:t>Pendampingan</a:t>
              </a:r>
              <a:r>
                <a:rPr lang="en-US" sz="1050" dirty="0"/>
                <a:t> </a:t>
              </a:r>
              <a:r>
                <a:rPr lang="en-US" sz="1050" dirty="0" err="1"/>
                <a:t>dalam</a:t>
              </a:r>
              <a:r>
                <a:rPr lang="en-US" sz="1050" dirty="0"/>
                <a:t> </a:t>
              </a:r>
              <a:r>
                <a:rPr lang="en-US" sz="1050" dirty="0" err="1"/>
                <a:t>implementasi</a:t>
              </a:r>
              <a:r>
                <a:rPr lang="en-US" sz="1050" dirty="0"/>
                <a:t> </a:t>
              </a:r>
              <a:r>
                <a:rPr lang="en-US" sz="1050" dirty="0" err="1"/>
                <a:t>penggunaan</a:t>
              </a:r>
              <a:r>
                <a:rPr lang="en-US" sz="1050" dirty="0"/>
                <a:t> dana.</a:t>
              </a:r>
            </a:p>
          </p:txBody>
        </p:sp>
        <p:sp>
          <p:nvSpPr>
            <p:cNvPr id="10" name="Rectangle: Rounded Corners 9">
              <a:extLst>
                <a:ext uri="{FF2B5EF4-FFF2-40B4-BE49-F238E27FC236}">
                  <a16:creationId xmlns:a16="http://schemas.microsoft.com/office/drawing/2014/main" id="{F229FF23-04B5-4BAA-81F1-E3D9B0A11955}"/>
                </a:ext>
              </a:extLst>
            </p:cNvPr>
            <p:cNvSpPr/>
            <p:nvPr/>
          </p:nvSpPr>
          <p:spPr>
            <a:xfrm flipH="1">
              <a:off x="1732257" y="4240321"/>
              <a:ext cx="6838619" cy="804126"/>
            </a:xfrm>
            <a:prstGeom prst="roundRect">
              <a:avLst>
                <a:gd name="adj" fmla="val 50000"/>
              </a:avLst>
            </a:prstGeom>
            <a:solidFill>
              <a:schemeClr val="accent1">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numCol="1" rtlCol="0" anchor="ctr"/>
            <a:lstStyle/>
            <a:p>
              <a:pPr marL="125016" indent="-125016">
                <a:tabLst>
                  <a:tab pos="125016" algn="l"/>
                </a:tabLst>
              </a:pPr>
              <a:r>
                <a:rPr lang="en-US" sz="1050" dirty="0"/>
                <a:t>Monitoring </a:t>
              </a:r>
              <a:r>
                <a:rPr lang="en-US" sz="1050"/>
                <a:t>dan Evaluasi Pelaksanaan </a:t>
              </a:r>
              <a:r>
                <a:rPr lang="en-US" sz="1050" dirty="0"/>
                <a:t>Program</a:t>
              </a:r>
            </a:p>
          </p:txBody>
        </p:sp>
        <p:sp>
          <p:nvSpPr>
            <p:cNvPr id="11" name="Rectangle: Rounded Corners 10">
              <a:extLst>
                <a:ext uri="{FF2B5EF4-FFF2-40B4-BE49-F238E27FC236}">
                  <a16:creationId xmlns:a16="http://schemas.microsoft.com/office/drawing/2014/main" id="{51A552F4-CBEF-4FB1-B078-A684F6AA975F}"/>
                </a:ext>
              </a:extLst>
            </p:cNvPr>
            <p:cNvSpPr/>
            <p:nvPr/>
          </p:nvSpPr>
          <p:spPr>
            <a:xfrm flipH="1">
              <a:off x="1795314" y="5094336"/>
              <a:ext cx="6775566" cy="847810"/>
            </a:xfrm>
            <a:prstGeom prst="roundRect">
              <a:avLst>
                <a:gd name="adj" fmla="val 50000"/>
              </a:avLst>
            </a:prstGeom>
            <a:solidFill>
              <a:schemeClr val="accent4">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numCol="1" rtlCol="0" anchor="ctr"/>
            <a:lstStyle/>
            <a:p>
              <a:pPr marL="125016" indent="-125016">
                <a:tabLst>
                  <a:tab pos="125016" algn="l"/>
                </a:tabLst>
              </a:pPr>
              <a:r>
                <a:rPr lang="en-US" sz="1050" dirty="0" err="1"/>
                <a:t>Kampanye</a:t>
              </a:r>
              <a:r>
                <a:rPr lang="en-US" sz="1050" dirty="0"/>
                <a:t>, </a:t>
              </a:r>
              <a:r>
                <a:rPr lang="en-US" sz="1050" dirty="0" err="1"/>
                <a:t>publikasi</a:t>
              </a:r>
              <a:r>
                <a:rPr lang="en-US" sz="1050" dirty="0"/>
                <a:t> dan </a:t>
              </a:r>
              <a:r>
                <a:rPr lang="en-US" sz="1050" dirty="0" err="1"/>
                <a:t>pelaporan</a:t>
              </a:r>
              <a:r>
                <a:rPr lang="en-US" sz="1050" dirty="0"/>
                <a:t> </a:t>
              </a:r>
              <a:r>
                <a:rPr lang="en-US" sz="1050" dirty="0" err="1"/>
                <a:t>publik</a:t>
              </a:r>
              <a:r>
                <a:rPr lang="en-US" sz="1050" dirty="0"/>
                <a:t> progress dan </a:t>
              </a:r>
              <a:r>
                <a:rPr lang="en-US" sz="1050" dirty="0" err="1"/>
                <a:t>hasil</a:t>
              </a:r>
              <a:r>
                <a:rPr lang="en-US" sz="1050" dirty="0"/>
                <a:t> program.</a:t>
              </a:r>
              <a:endParaRPr lang="id-ID" sz="900" dirty="0"/>
            </a:p>
          </p:txBody>
        </p:sp>
        <p:sp>
          <p:nvSpPr>
            <p:cNvPr id="12" name="TextBox 11">
              <a:extLst>
                <a:ext uri="{FF2B5EF4-FFF2-40B4-BE49-F238E27FC236}">
                  <a16:creationId xmlns:a16="http://schemas.microsoft.com/office/drawing/2014/main" id="{34AB49D2-084D-42B7-8B98-8114E81D82CA}"/>
                </a:ext>
              </a:extLst>
            </p:cNvPr>
            <p:cNvSpPr txBox="1"/>
            <p:nvPr/>
          </p:nvSpPr>
          <p:spPr>
            <a:xfrm>
              <a:off x="726676" y="1331828"/>
              <a:ext cx="1093888" cy="1394976"/>
            </a:xfrm>
            <a:prstGeom prst="rect">
              <a:avLst/>
            </a:prstGeom>
            <a:noFill/>
          </p:spPr>
          <p:txBody>
            <a:bodyPr wrap="none" numCol="1" rtlCol="0">
              <a:spAutoFit/>
            </a:bodyPr>
            <a:lstStyle/>
            <a:p>
              <a:r>
                <a:rPr lang="en-GB" altLang="en-GB" sz="4501" b="1" spc="28" dirty="0">
                  <a:ln w="0"/>
                  <a:solidFill>
                    <a:schemeClr val="accent2">
                      <a:lumMod val="60000"/>
                      <a:lumOff val="40000"/>
                    </a:schemeClr>
                  </a:solidFill>
                  <a:effectLst>
                    <a:innerShdw blurRad="63500" dist="50800" dir="13500000">
                      <a:srgbClr val="000000">
                        <a:alpha val="50000"/>
                      </a:srgbClr>
                    </a:innerShdw>
                  </a:effectLst>
                  <a:latin typeface="Calibri" panose="020F0502020204030204" pitchFamily="34" charset="0"/>
                </a:rPr>
                <a:t>1</a:t>
              </a:r>
            </a:p>
          </p:txBody>
        </p:sp>
        <p:sp>
          <p:nvSpPr>
            <p:cNvPr id="13" name="TextBox 12">
              <a:extLst>
                <a:ext uri="{FF2B5EF4-FFF2-40B4-BE49-F238E27FC236}">
                  <a16:creationId xmlns:a16="http://schemas.microsoft.com/office/drawing/2014/main" id="{826FF522-835E-440D-9DB2-9EEAEDBC255F}"/>
                </a:ext>
              </a:extLst>
            </p:cNvPr>
            <p:cNvSpPr txBox="1"/>
            <p:nvPr/>
          </p:nvSpPr>
          <p:spPr>
            <a:xfrm>
              <a:off x="712771" y="2214772"/>
              <a:ext cx="1093888" cy="1394976"/>
            </a:xfrm>
            <a:prstGeom prst="rect">
              <a:avLst/>
            </a:prstGeom>
            <a:noFill/>
          </p:spPr>
          <p:txBody>
            <a:bodyPr wrap="none" numCol="1" rtlCol="0">
              <a:spAutoFit/>
            </a:bodyPr>
            <a:lstStyle/>
            <a:p>
              <a:r>
                <a:rPr lang="en-GB" altLang="en-GB" sz="4501" b="1" spc="28" dirty="0">
                  <a:ln w="0"/>
                  <a:solidFill>
                    <a:schemeClr val="bg2"/>
                  </a:solidFill>
                  <a:effectLst>
                    <a:innerShdw blurRad="63500" dist="50800" dir="13500000">
                      <a:srgbClr val="000000">
                        <a:alpha val="50000"/>
                      </a:srgbClr>
                    </a:innerShdw>
                  </a:effectLst>
                  <a:latin typeface="Calibri" panose="020F0502020204030204" pitchFamily="34" charset="0"/>
                </a:rPr>
                <a:t>2</a:t>
              </a:r>
            </a:p>
          </p:txBody>
        </p:sp>
        <p:sp>
          <p:nvSpPr>
            <p:cNvPr id="14" name="TextBox 13">
              <a:extLst>
                <a:ext uri="{FF2B5EF4-FFF2-40B4-BE49-F238E27FC236}">
                  <a16:creationId xmlns:a16="http://schemas.microsoft.com/office/drawing/2014/main" id="{1C58F30A-6F7E-4C5F-B499-65806F8A05BE}"/>
                </a:ext>
              </a:extLst>
            </p:cNvPr>
            <p:cNvSpPr txBox="1"/>
            <p:nvPr/>
          </p:nvSpPr>
          <p:spPr>
            <a:xfrm>
              <a:off x="679809" y="3057272"/>
              <a:ext cx="1093888" cy="1394976"/>
            </a:xfrm>
            <a:prstGeom prst="rect">
              <a:avLst/>
            </a:prstGeom>
            <a:noFill/>
          </p:spPr>
          <p:txBody>
            <a:bodyPr wrap="none" numCol="1" rtlCol="0">
              <a:spAutoFit/>
            </a:bodyPr>
            <a:lstStyle/>
            <a:p>
              <a:r>
                <a:rPr lang="en-GB" altLang="en-GB" sz="4501" spc="28" dirty="0">
                  <a:ln w="0"/>
                  <a:solidFill>
                    <a:schemeClr val="accent3">
                      <a:lumMod val="60000"/>
                      <a:lumOff val="40000"/>
                    </a:schemeClr>
                  </a:solidFill>
                  <a:effectLst>
                    <a:innerShdw blurRad="63500" dist="50800" dir="13500000">
                      <a:srgbClr val="000000">
                        <a:alpha val="50000"/>
                      </a:srgbClr>
                    </a:innerShdw>
                  </a:effectLst>
                  <a:latin typeface="Calibri" panose="020F0502020204030204" pitchFamily="34" charset="0"/>
                </a:rPr>
                <a:t>3</a:t>
              </a:r>
            </a:p>
          </p:txBody>
        </p:sp>
        <p:sp>
          <p:nvSpPr>
            <p:cNvPr id="15" name="TextBox 14">
              <a:extLst>
                <a:ext uri="{FF2B5EF4-FFF2-40B4-BE49-F238E27FC236}">
                  <a16:creationId xmlns:a16="http://schemas.microsoft.com/office/drawing/2014/main" id="{6D888E5E-F344-4B47-BB22-E69B31F12A88}"/>
                </a:ext>
              </a:extLst>
            </p:cNvPr>
            <p:cNvSpPr txBox="1"/>
            <p:nvPr/>
          </p:nvSpPr>
          <p:spPr>
            <a:xfrm>
              <a:off x="679811" y="3980664"/>
              <a:ext cx="1093888" cy="1394976"/>
            </a:xfrm>
            <a:prstGeom prst="rect">
              <a:avLst/>
            </a:prstGeom>
            <a:noFill/>
          </p:spPr>
          <p:txBody>
            <a:bodyPr wrap="none" numCol="1" rtlCol="0">
              <a:spAutoFit/>
            </a:bodyPr>
            <a:lstStyle/>
            <a:p>
              <a:r>
                <a:rPr lang="en-GB" altLang="en-GB" sz="4501" b="1" spc="28" dirty="0">
                  <a:ln w="0"/>
                  <a:solidFill>
                    <a:schemeClr val="accent5">
                      <a:lumMod val="75000"/>
                    </a:schemeClr>
                  </a:solidFill>
                  <a:effectLst>
                    <a:innerShdw blurRad="63500" dist="50800" dir="13500000">
                      <a:srgbClr val="000000">
                        <a:alpha val="50000"/>
                      </a:srgbClr>
                    </a:innerShdw>
                  </a:effectLst>
                  <a:latin typeface="Calibri" panose="020F0502020204030204" pitchFamily="34" charset="0"/>
                </a:rPr>
                <a:t>4</a:t>
              </a:r>
            </a:p>
          </p:txBody>
        </p:sp>
        <p:sp>
          <p:nvSpPr>
            <p:cNvPr id="16" name="TextBox 15">
              <a:extLst>
                <a:ext uri="{FF2B5EF4-FFF2-40B4-BE49-F238E27FC236}">
                  <a16:creationId xmlns:a16="http://schemas.microsoft.com/office/drawing/2014/main" id="{1937E36F-4298-48D6-B2E1-985B55D9FD30}"/>
                </a:ext>
              </a:extLst>
            </p:cNvPr>
            <p:cNvSpPr txBox="1"/>
            <p:nvPr/>
          </p:nvSpPr>
          <p:spPr>
            <a:xfrm>
              <a:off x="726678" y="4856521"/>
              <a:ext cx="1093888" cy="1394976"/>
            </a:xfrm>
            <a:prstGeom prst="rect">
              <a:avLst/>
            </a:prstGeom>
            <a:noFill/>
          </p:spPr>
          <p:txBody>
            <a:bodyPr wrap="none" numCol="1" rtlCol="0">
              <a:spAutoFit/>
            </a:bodyPr>
            <a:lstStyle/>
            <a:p>
              <a:r>
                <a:rPr lang="en-GB" altLang="en-GB" sz="4501" b="1" spc="28" dirty="0">
                  <a:ln w="0"/>
                  <a:solidFill>
                    <a:schemeClr val="bg1">
                      <a:lumMod val="95000"/>
                    </a:schemeClr>
                  </a:solidFill>
                  <a:effectLst>
                    <a:innerShdw blurRad="63500" dist="50800" dir="13500000">
                      <a:srgbClr val="000000">
                        <a:alpha val="50000"/>
                      </a:srgbClr>
                    </a:innerShdw>
                  </a:effectLst>
                  <a:latin typeface="Calibri" panose="020F0502020204030204" pitchFamily="34" charset="0"/>
                </a:rPr>
                <a:t>5</a:t>
              </a:r>
            </a:p>
          </p:txBody>
        </p:sp>
      </p:grpSp>
      <p:sp>
        <p:nvSpPr>
          <p:cNvPr id="17" name="TextBox 16">
            <a:extLst>
              <a:ext uri="{FF2B5EF4-FFF2-40B4-BE49-F238E27FC236}">
                <a16:creationId xmlns:a16="http://schemas.microsoft.com/office/drawing/2014/main" id="{474EA1FE-0AF5-456A-B297-C7038DA74797}"/>
              </a:ext>
            </a:extLst>
          </p:cNvPr>
          <p:cNvSpPr txBox="1"/>
          <p:nvPr/>
        </p:nvSpPr>
        <p:spPr>
          <a:xfrm>
            <a:off x="3093167" y="1225874"/>
            <a:ext cx="2104784" cy="276999"/>
          </a:xfrm>
          <a:prstGeom prst="rect">
            <a:avLst/>
          </a:prstGeom>
          <a:noFill/>
        </p:spPr>
        <p:txBody>
          <a:bodyPr wrap="square" numCol="1" rtlCol="0">
            <a:spAutoFit/>
          </a:bodyPr>
          <a:lstStyle/>
          <a:p>
            <a:r>
              <a:rPr lang="en-US" sz="1200" b="1" dirty="0">
                <a:latin typeface="Calibri" panose="020F0502020204030204" pitchFamily="34" charset="0"/>
                <a:cs typeface="Segoe UI" panose="020B0502040204020203" pitchFamily="34" charset="0"/>
              </a:rPr>
              <a:t>TUGAS DAN FUNGSI</a:t>
            </a:r>
          </a:p>
        </p:txBody>
      </p:sp>
      <p:sp>
        <p:nvSpPr>
          <p:cNvPr id="18" name="TextBox 17">
            <a:extLst>
              <a:ext uri="{FF2B5EF4-FFF2-40B4-BE49-F238E27FC236}">
                <a16:creationId xmlns:a16="http://schemas.microsoft.com/office/drawing/2014/main" id="{1680236D-20F5-4372-A327-A0130E52FE3F}"/>
              </a:ext>
            </a:extLst>
          </p:cNvPr>
          <p:cNvSpPr txBox="1"/>
          <p:nvPr/>
        </p:nvSpPr>
        <p:spPr>
          <a:xfrm>
            <a:off x="601753" y="1441191"/>
            <a:ext cx="887198" cy="253916"/>
          </a:xfrm>
          <a:prstGeom prst="rect">
            <a:avLst/>
          </a:prstGeom>
          <a:noFill/>
        </p:spPr>
        <p:txBody>
          <a:bodyPr wrap="square" numCol="1" rtlCol="0">
            <a:spAutoFit/>
          </a:bodyPr>
          <a:lstStyle/>
          <a:p>
            <a:pPr algn="ctr"/>
            <a:r>
              <a:rPr lang="en-US" sz="1050" b="1" dirty="0">
                <a:solidFill>
                  <a:schemeClr val="accent2">
                    <a:lumMod val="50000"/>
                  </a:schemeClr>
                </a:solidFill>
                <a:latin typeface="Calibri" panose="020F0502020204030204" pitchFamily="34" charset="0"/>
                <a:cs typeface="Segoe UI" panose="020B0502040204020203" pitchFamily="34" charset="0"/>
              </a:rPr>
              <a:t>IMP</a:t>
            </a:r>
          </a:p>
        </p:txBody>
      </p:sp>
      <p:sp>
        <p:nvSpPr>
          <p:cNvPr id="2" name="Title 1"/>
          <p:cNvSpPr>
            <a:spLocks noGrp="1"/>
          </p:cNvSpPr>
          <p:nvPr>
            <p:ph type="title" idx="4294967295"/>
          </p:nvPr>
        </p:nvSpPr>
        <p:spPr>
          <a:xfrm>
            <a:off x="267975" y="295159"/>
            <a:ext cx="5941219" cy="370285"/>
          </a:xfrm>
        </p:spPr>
        <p:txBody>
          <a:bodyPr spcFirstLastPara="1" vert="horz" wrap="square" lIns="51442" tIns="25721" rIns="51442" bIns="25721" rtlCol="0" anchor="ctr" anchorCtr="0">
            <a:noAutofit/>
          </a:bodyPr>
          <a:lstStyle/>
          <a:p>
            <a:pPr defTabSz="257210" fontAlgn="base">
              <a:spcBef>
                <a:spcPct val="20000"/>
              </a:spcBef>
              <a:buClr>
                <a:srgbClr val="1CADE4">
                  <a:lumMod val="75000"/>
                </a:srgbClr>
              </a:buClr>
              <a:buSzPct val="145000"/>
            </a:pPr>
            <a:r>
              <a:rPr lang="en-ID" sz="1600" cap="all">
                <a:solidFill>
                  <a:srgbClr val="00B0F0"/>
                </a:solidFill>
                <a:latin typeface="Tahoma" panose="020B0604030504040204" pitchFamily="34" charset="0"/>
                <a:ea typeface="Tahoma" panose="020B0604030504040204" pitchFamily="34" charset="0"/>
                <a:cs typeface="Tahoma" panose="020B0604030504040204" pitchFamily="34" charset="0"/>
              </a:rPr>
              <a:t>3. ADA KELEMBAGAAN INSTITUSI </a:t>
            </a:r>
            <a:r>
              <a:rPr lang="en-ID" sz="1600" cap="all" dirty="0">
                <a:solidFill>
                  <a:srgbClr val="00B0F0"/>
                </a:solidFill>
                <a:latin typeface="Tahoma" panose="020B0604030504040204" pitchFamily="34" charset="0"/>
                <a:ea typeface="Tahoma" panose="020B0604030504040204" pitchFamily="34" charset="0"/>
                <a:cs typeface="Tahoma" panose="020B0604030504040204" pitchFamily="34" charset="0"/>
              </a:rPr>
              <a:t>MULTI PIHAK (IMP)</a:t>
            </a:r>
            <a:endParaRPr lang="id-ID" sz="1600" cap="all" dirty="0">
              <a:solidFill>
                <a:srgbClr val="00B0F0"/>
              </a:solidFill>
              <a:latin typeface="Tahoma" pitchFamily="34" charset="0"/>
              <a:ea typeface="Tahoma" pitchFamily="34" charset="0"/>
              <a:cs typeface="Tahoma" pitchFamily="34" charset="0"/>
            </a:endParaRPr>
          </a:p>
        </p:txBody>
      </p:sp>
      <p:sp>
        <p:nvSpPr>
          <p:cNvPr id="3" name="Rectangle 2">
            <a:extLst>
              <a:ext uri="{FF2B5EF4-FFF2-40B4-BE49-F238E27FC236}">
                <a16:creationId xmlns:a16="http://schemas.microsoft.com/office/drawing/2014/main" id="{61BF385E-E9BB-4C1D-BE6B-7B27EAFFA012}"/>
              </a:ext>
            </a:extLst>
          </p:cNvPr>
          <p:cNvSpPr/>
          <p:nvPr/>
        </p:nvSpPr>
        <p:spPr>
          <a:xfrm>
            <a:off x="601752" y="728228"/>
            <a:ext cx="6865843" cy="461665"/>
          </a:xfrm>
          <a:prstGeom prst="rect">
            <a:avLst/>
          </a:prstGeom>
        </p:spPr>
        <p:txBody>
          <a:bodyPr wrap="square">
            <a:spAutoFit/>
          </a:bodyPr>
          <a:lstStyle/>
          <a:p>
            <a:pPr lvl="1">
              <a:defRPr/>
            </a:pPr>
            <a:r>
              <a:rPr lang="en-US" sz="1200" b="1" dirty="0">
                <a:solidFill>
                  <a:srgbClr val="0070C0"/>
                </a:solidFill>
                <a:latin typeface="Arial Rounded MT Bold" pitchFamily="34" charset="0"/>
              </a:rPr>
              <a:t>Dasar </a:t>
            </a:r>
            <a:r>
              <a:rPr lang="en-US" sz="1200" b="1" dirty="0" err="1">
                <a:solidFill>
                  <a:srgbClr val="0070C0"/>
                </a:solidFill>
                <a:latin typeface="Arial Rounded MT Bold" pitchFamily="34" charset="0"/>
              </a:rPr>
              <a:t>Hukum</a:t>
            </a:r>
            <a:r>
              <a:rPr lang="en-US" sz="1200" b="1" dirty="0">
                <a:solidFill>
                  <a:srgbClr val="0070C0"/>
                </a:solidFill>
                <a:latin typeface="Arial Rounded MT Bold" pitchFamily="34" charset="0"/>
              </a:rPr>
              <a:t> : </a:t>
            </a:r>
          </a:p>
          <a:p>
            <a:pPr lvl="1">
              <a:defRPr/>
            </a:pPr>
            <a:r>
              <a:rPr lang="en-US" sz="1200" dirty="0" err="1">
                <a:solidFill>
                  <a:srgbClr val="041010"/>
                </a:solidFill>
              </a:rPr>
              <a:t>Peraturan</a:t>
            </a:r>
            <a:r>
              <a:rPr lang="en-US" sz="1200" dirty="0">
                <a:solidFill>
                  <a:srgbClr val="041010"/>
                </a:solidFill>
              </a:rPr>
              <a:t> </a:t>
            </a:r>
            <a:r>
              <a:rPr lang="en-US" sz="1200" dirty="0" err="1">
                <a:solidFill>
                  <a:srgbClr val="041010"/>
                </a:solidFill>
              </a:rPr>
              <a:t>Bupati</a:t>
            </a:r>
            <a:r>
              <a:rPr lang="en-US" sz="1200" dirty="0">
                <a:solidFill>
                  <a:srgbClr val="041010"/>
                </a:solidFill>
              </a:rPr>
              <a:t> Lombok Barat No.  7/2009 </a:t>
            </a:r>
            <a:r>
              <a:rPr lang="en-US" sz="1200" dirty="0" err="1">
                <a:solidFill>
                  <a:srgbClr val="041010"/>
                </a:solidFill>
              </a:rPr>
              <a:t>tentang</a:t>
            </a:r>
            <a:r>
              <a:rPr lang="en-US" sz="1200" dirty="0">
                <a:solidFill>
                  <a:srgbClr val="041010"/>
                </a:solidFill>
              </a:rPr>
              <a:t> </a:t>
            </a:r>
            <a:r>
              <a:rPr lang="en-US" sz="1200" dirty="0" err="1">
                <a:solidFill>
                  <a:srgbClr val="041010"/>
                </a:solidFill>
              </a:rPr>
              <a:t>pembentukan</a:t>
            </a:r>
            <a:r>
              <a:rPr lang="en-US" sz="1200" dirty="0">
                <a:solidFill>
                  <a:srgbClr val="041010"/>
                </a:solidFill>
              </a:rPr>
              <a:t> </a:t>
            </a:r>
            <a:r>
              <a:rPr lang="en-US" sz="1200" dirty="0" err="1">
                <a:solidFill>
                  <a:srgbClr val="041010"/>
                </a:solidFill>
              </a:rPr>
              <a:t>Instutusi</a:t>
            </a:r>
            <a:r>
              <a:rPr lang="en-US" sz="1200" dirty="0">
                <a:solidFill>
                  <a:srgbClr val="041010"/>
                </a:solidFill>
              </a:rPr>
              <a:t> </a:t>
            </a:r>
            <a:r>
              <a:rPr lang="en-US" sz="1200" dirty="0" err="1">
                <a:solidFill>
                  <a:srgbClr val="041010"/>
                </a:solidFill>
              </a:rPr>
              <a:t>Multipihak</a:t>
            </a:r>
            <a:r>
              <a:rPr lang="en-US" sz="1200" dirty="0">
                <a:solidFill>
                  <a:srgbClr val="041010"/>
                </a:solidFill>
              </a:rPr>
              <a:t> (IMP</a:t>
            </a:r>
            <a:endParaRPr lang="en-ID" sz="1200" dirty="0"/>
          </a:p>
        </p:txBody>
      </p:sp>
      <p:cxnSp>
        <p:nvCxnSpPr>
          <p:cNvPr id="22" name="Straight Connector 21">
            <a:extLst>
              <a:ext uri="{FF2B5EF4-FFF2-40B4-BE49-F238E27FC236}">
                <a16:creationId xmlns:a16="http://schemas.microsoft.com/office/drawing/2014/main" id="{00E7E9B8-C38C-4764-BD34-BCDF9D67A0C4}"/>
              </a:ext>
            </a:extLst>
          </p:cNvPr>
          <p:cNvCxnSpPr/>
          <p:nvPr/>
        </p:nvCxnSpPr>
        <p:spPr>
          <a:xfrm>
            <a:off x="7909560" y="987548"/>
            <a:ext cx="0" cy="404622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29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DB56591-F758-44F3-80FD-3E7EF80534BE}"/>
              </a:ext>
            </a:extLst>
          </p:cNvPr>
          <p:cNvGrpSpPr/>
          <p:nvPr/>
        </p:nvGrpSpPr>
        <p:grpSpPr>
          <a:xfrm>
            <a:off x="2247113" y="579120"/>
            <a:ext cx="6637806" cy="4413103"/>
            <a:chOff x="1126001" y="1429826"/>
            <a:chExt cx="5563436" cy="3625617"/>
          </a:xfrm>
        </p:grpSpPr>
        <p:sp>
          <p:nvSpPr>
            <p:cNvPr id="5" name="Oval 4"/>
            <p:cNvSpPr/>
            <p:nvPr/>
          </p:nvSpPr>
          <p:spPr>
            <a:xfrm>
              <a:off x="1881128" y="1782257"/>
              <a:ext cx="963501" cy="492617"/>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t>PDAM</a:t>
              </a:r>
            </a:p>
          </p:txBody>
        </p:sp>
        <p:sp>
          <p:nvSpPr>
            <p:cNvPr id="6" name="Oval 5"/>
            <p:cNvSpPr/>
            <p:nvPr/>
          </p:nvSpPr>
          <p:spPr>
            <a:xfrm>
              <a:off x="3042038" y="1605142"/>
              <a:ext cx="963501" cy="492617"/>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t>KOTA MATARAM</a:t>
              </a:r>
            </a:p>
          </p:txBody>
        </p:sp>
        <p:sp>
          <p:nvSpPr>
            <p:cNvPr id="7" name="Oval 6"/>
            <p:cNvSpPr/>
            <p:nvPr/>
          </p:nvSpPr>
          <p:spPr>
            <a:xfrm>
              <a:off x="4085226" y="2112246"/>
              <a:ext cx="963501" cy="492617"/>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t>Objek Lain      ( jika  ada )</a:t>
              </a:r>
            </a:p>
          </p:txBody>
        </p:sp>
        <p:sp>
          <p:nvSpPr>
            <p:cNvPr id="8" name="Rectangle 7"/>
            <p:cNvSpPr/>
            <p:nvPr/>
          </p:nvSpPr>
          <p:spPr>
            <a:xfrm>
              <a:off x="3034794" y="3082991"/>
              <a:ext cx="1093900" cy="376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dirty="0"/>
                <a:t>DP2KAD</a:t>
              </a:r>
            </a:p>
            <a:p>
              <a:pPr algn="ctr"/>
              <a:r>
                <a:rPr lang="id-ID" sz="1000" dirty="0"/>
                <a:t>LOMBOK BARAT</a:t>
              </a:r>
            </a:p>
          </p:txBody>
        </p:sp>
        <p:sp>
          <p:nvSpPr>
            <p:cNvPr id="9" name="Rectangle 8"/>
            <p:cNvSpPr/>
            <p:nvPr/>
          </p:nvSpPr>
          <p:spPr>
            <a:xfrm>
              <a:off x="3034794" y="4053735"/>
              <a:ext cx="1093900" cy="37670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dirty="0"/>
                <a:t>IMP </a:t>
              </a:r>
            </a:p>
            <a:p>
              <a:pPr algn="ctr"/>
              <a:r>
                <a:rPr lang="id-ID" sz="1000" dirty="0"/>
                <a:t>LOMBOK BARAT</a:t>
              </a:r>
            </a:p>
          </p:txBody>
        </p:sp>
        <p:sp>
          <p:nvSpPr>
            <p:cNvPr id="10" name="Oval 9"/>
            <p:cNvSpPr/>
            <p:nvPr/>
          </p:nvSpPr>
          <p:spPr>
            <a:xfrm>
              <a:off x="4924666" y="3982102"/>
              <a:ext cx="1151653" cy="4926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000" b="1" dirty="0"/>
                <a:t>KELOMPOK</a:t>
              </a:r>
            </a:p>
            <a:p>
              <a:pPr algn="ctr"/>
              <a:r>
                <a:rPr lang="id-ID" sz="1000" b="1" dirty="0"/>
                <a:t>MASYARAKAT</a:t>
              </a:r>
            </a:p>
          </p:txBody>
        </p:sp>
        <p:sp>
          <p:nvSpPr>
            <p:cNvPr id="11" name="Down Arrow 10"/>
            <p:cNvSpPr/>
            <p:nvPr/>
          </p:nvSpPr>
          <p:spPr>
            <a:xfrm>
              <a:off x="3581743" y="3521275"/>
              <a:ext cx="246308" cy="470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13" name="Right Arrow 12"/>
            <p:cNvSpPr/>
            <p:nvPr/>
          </p:nvSpPr>
          <p:spPr>
            <a:xfrm rot="16200000">
              <a:off x="3156137" y="3615451"/>
              <a:ext cx="485372" cy="23544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14" name="Right Arrow 13"/>
            <p:cNvSpPr/>
            <p:nvPr/>
          </p:nvSpPr>
          <p:spPr>
            <a:xfrm>
              <a:off x="4202043" y="4082712"/>
              <a:ext cx="651993" cy="3187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cxnSp>
          <p:nvCxnSpPr>
            <p:cNvPr id="20" name="Elbow Connector 19"/>
            <p:cNvCxnSpPr>
              <a:stCxn id="5" idx="4"/>
              <a:endCxn id="8" idx="0"/>
            </p:cNvCxnSpPr>
            <p:nvPr/>
          </p:nvCxnSpPr>
          <p:spPr>
            <a:xfrm rot="16200000" flipH="1">
              <a:off x="2568252" y="2069499"/>
              <a:ext cx="808118" cy="1218866"/>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p:cNvCxnSpPr/>
            <p:nvPr/>
          </p:nvCxnSpPr>
          <p:spPr>
            <a:xfrm rot="16200000" flipH="1">
              <a:off x="3125347" y="2503442"/>
              <a:ext cx="970745" cy="188354"/>
            </a:xfrm>
            <a:prstGeom prst="bentConnector3">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a:off x="3823524" y="2339538"/>
              <a:ext cx="771526" cy="715381"/>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Elbow Connector 2"/>
            <p:cNvCxnSpPr/>
            <p:nvPr/>
          </p:nvCxnSpPr>
          <p:spPr>
            <a:xfrm flipV="1">
              <a:off x="3828051" y="3459698"/>
              <a:ext cx="945389" cy="24630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879392" y="3065180"/>
              <a:ext cx="1810045" cy="875933"/>
            </a:xfrm>
            <a:prstGeom prst="rect">
              <a:avLst/>
            </a:prstGeom>
            <a:noFill/>
          </p:spPr>
          <p:txBody>
            <a:bodyPr wrap="square" rtlCol="0">
              <a:spAutoFit/>
            </a:bodyPr>
            <a:lstStyle/>
            <a:p>
              <a:r>
                <a:rPr lang="id-ID" sz="1000" dirty="0"/>
                <a:t>Distribusi dana dari euangan daerah ke IMP </a:t>
              </a:r>
              <a:r>
                <a:rPr lang="en-ID" sz="1000" dirty="0"/>
                <a:t> </a:t>
              </a:r>
              <a:r>
                <a:rPr lang="id-ID" sz="1000" dirty="0"/>
                <a:t>setiap tahun, dgn syarat ;</a:t>
              </a:r>
            </a:p>
            <a:p>
              <a:pPr marL="96441" indent="-96441">
                <a:buFont typeface="Arial" panose="020B0604020202020204" pitchFamily="34" charset="0"/>
                <a:buChar char="•"/>
              </a:pPr>
              <a:r>
                <a:rPr lang="id-ID" sz="1000" dirty="0"/>
                <a:t>IMP memiliki nomenklatur dalam skema keuangan daerah</a:t>
              </a:r>
            </a:p>
            <a:p>
              <a:pPr marL="96441" indent="-96441">
                <a:buFont typeface="Arial" panose="020B0604020202020204" pitchFamily="34" charset="0"/>
                <a:buChar char="•"/>
              </a:pPr>
              <a:r>
                <a:rPr lang="id-ID" sz="1000" dirty="0"/>
                <a:t>Ada Mou yang disepakati antara IMP dan Sekda Lobar</a:t>
              </a:r>
            </a:p>
          </p:txBody>
        </p:sp>
        <p:cxnSp>
          <p:nvCxnSpPr>
            <p:cNvPr id="17" name="Elbow Connector 16"/>
            <p:cNvCxnSpPr/>
            <p:nvPr/>
          </p:nvCxnSpPr>
          <p:spPr>
            <a:xfrm rot="10800000">
              <a:off x="2484221" y="3582853"/>
              <a:ext cx="796882" cy="173864"/>
            </a:xfrm>
            <a:prstGeom prst="bentConnector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250063" y="3383759"/>
              <a:ext cx="1280341" cy="530170"/>
            </a:xfrm>
            <a:prstGeom prst="rect">
              <a:avLst/>
            </a:prstGeom>
            <a:noFill/>
          </p:spPr>
          <p:txBody>
            <a:bodyPr wrap="square" rtlCol="0">
              <a:spAutoFit/>
            </a:bodyPr>
            <a:lstStyle/>
            <a:p>
              <a:r>
                <a:rPr lang="id-ID" sz="1000" dirty="0"/>
                <a:t>Setiap tahun IMP membuat proposal untuk pengajuan dana ke Daerah</a:t>
              </a:r>
            </a:p>
          </p:txBody>
        </p:sp>
        <p:cxnSp>
          <p:nvCxnSpPr>
            <p:cNvPr id="21" name="Elbow Connector 20"/>
            <p:cNvCxnSpPr/>
            <p:nvPr/>
          </p:nvCxnSpPr>
          <p:spPr>
            <a:xfrm rot="16200000" flipH="1">
              <a:off x="4492722" y="4417765"/>
              <a:ext cx="289775" cy="14126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231925" y="4640527"/>
              <a:ext cx="2157340" cy="414916"/>
            </a:xfrm>
            <a:prstGeom prst="rect">
              <a:avLst/>
            </a:prstGeom>
            <a:noFill/>
          </p:spPr>
          <p:txBody>
            <a:bodyPr wrap="square" rtlCol="0">
              <a:spAutoFit/>
            </a:bodyPr>
            <a:lstStyle/>
            <a:p>
              <a:r>
                <a:rPr lang="id-ID" sz="1000" dirty="0"/>
                <a:t>Distribusi dana ke kelompok berdasarkan proposal dari kelompok dan telah dilakukan proses verifikasi oleh IMP</a:t>
              </a:r>
            </a:p>
          </p:txBody>
        </p:sp>
        <p:sp>
          <p:nvSpPr>
            <p:cNvPr id="26" name="TextBox 25"/>
            <p:cNvSpPr txBox="1"/>
            <p:nvPr/>
          </p:nvSpPr>
          <p:spPr>
            <a:xfrm>
              <a:off x="1126001" y="2215286"/>
              <a:ext cx="1242172" cy="645424"/>
            </a:xfrm>
            <a:prstGeom prst="rect">
              <a:avLst/>
            </a:prstGeom>
            <a:noFill/>
          </p:spPr>
          <p:txBody>
            <a:bodyPr wrap="square" rtlCol="0">
              <a:spAutoFit/>
            </a:bodyPr>
            <a:lstStyle/>
            <a:p>
              <a:r>
                <a:rPr lang="id-ID" sz="1000" dirty="0"/>
                <a:t>PDAM menyetorkan dana ke KAS Daerah Setiap bulan dan bukti setoran di tembuskan ke IMP</a:t>
              </a:r>
            </a:p>
          </p:txBody>
        </p:sp>
        <p:sp>
          <p:nvSpPr>
            <p:cNvPr id="27" name="TextBox 26"/>
            <p:cNvSpPr txBox="1"/>
            <p:nvPr/>
          </p:nvSpPr>
          <p:spPr>
            <a:xfrm>
              <a:off x="4027313" y="1429826"/>
              <a:ext cx="1496991" cy="530170"/>
            </a:xfrm>
            <a:prstGeom prst="rect">
              <a:avLst/>
            </a:prstGeom>
            <a:noFill/>
          </p:spPr>
          <p:txBody>
            <a:bodyPr wrap="square" rtlCol="0">
              <a:spAutoFit/>
            </a:bodyPr>
            <a:lstStyle/>
            <a:p>
              <a:r>
                <a:rPr lang="id-ID" sz="1000" dirty="0"/>
                <a:t>Kota Mataram menyetorkan dana ke KAS Daerah Lobar setiap tahun melalui skema HIbah</a:t>
              </a:r>
            </a:p>
          </p:txBody>
        </p:sp>
      </p:grpSp>
      <p:sp>
        <p:nvSpPr>
          <p:cNvPr id="4" name="TextBox 3">
            <a:extLst>
              <a:ext uri="{FF2B5EF4-FFF2-40B4-BE49-F238E27FC236}">
                <a16:creationId xmlns:a16="http://schemas.microsoft.com/office/drawing/2014/main" id="{09D9B788-EA8E-4457-939F-94667055EC2B}"/>
              </a:ext>
            </a:extLst>
          </p:cNvPr>
          <p:cNvSpPr txBox="1"/>
          <p:nvPr/>
        </p:nvSpPr>
        <p:spPr>
          <a:xfrm>
            <a:off x="173684" y="161210"/>
            <a:ext cx="4398316" cy="584775"/>
          </a:xfrm>
          <a:prstGeom prst="rect">
            <a:avLst/>
          </a:prstGeom>
          <a:noFill/>
        </p:spPr>
        <p:txBody>
          <a:bodyPr wrap="square" rtlCol="0">
            <a:spAutoFit/>
          </a:bodyPr>
          <a:lstStyle/>
          <a:p>
            <a:r>
              <a:rPr lang="en-US" sz="1600" b="1">
                <a:solidFill>
                  <a:srgbClr val="00B0F0"/>
                </a:solidFill>
              </a:rPr>
              <a:t>4. ADA MEKANISME DISTRIBUSI DAN</a:t>
            </a:r>
          </a:p>
          <a:p>
            <a:r>
              <a:rPr lang="en-US" sz="1600" b="1">
                <a:solidFill>
                  <a:srgbClr val="00B0F0"/>
                </a:solidFill>
              </a:rPr>
              <a:t>    AKUNTABILITAS PUBLIK </a:t>
            </a:r>
            <a:endParaRPr lang="en-ID" sz="1600" b="1">
              <a:solidFill>
                <a:srgbClr val="00B0F0"/>
              </a:solidFill>
            </a:endParaRPr>
          </a:p>
        </p:txBody>
      </p:sp>
    </p:spTree>
    <p:extLst>
      <p:ext uri="{BB962C8B-B14F-4D97-AF65-F5344CB8AC3E}">
        <p14:creationId xmlns:p14="http://schemas.microsoft.com/office/powerpoint/2010/main" val="32423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D068A8-D111-4B2F-9871-0734B30521BA}"/>
              </a:ext>
            </a:extLst>
          </p:cNvPr>
          <p:cNvSpPr>
            <a:spLocks noGrp="1"/>
          </p:cNvSpPr>
          <p:nvPr>
            <p:ph type="title"/>
          </p:nvPr>
        </p:nvSpPr>
        <p:spPr>
          <a:xfrm>
            <a:off x="4885341" y="650361"/>
            <a:ext cx="3630008" cy="786553"/>
          </a:xfrm>
        </p:spPr>
        <p:txBody>
          <a:bodyPr>
            <a:noAutofit/>
          </a:bodyPr>
          <a:lstStyle/>
          <a:p>
            <a:r>
              <a:rPr lang="en-US" sz="2000">
                <a:solidFill>
                  <a:srgbClr val="00B0F0"/>
                </a:solidFill>
              </a:rPr>
              <a:t>BAGAIMANA KONDISI JASLING SAAT INI</a:t>
            </a:r>
            <a:endParaRPr lang="en-ID" sz="2000">
              <a:solidFill>
                <a:srgbClr val="00B0F0"/>
              </a:solidFill>
            </a:endParaRPr>
          </a:p>
        </p:txBody>
      </p:sp>
      <p:pic>
        <p:nvPicPr>
          <p:cNvPr id="8" name="Picture 7" descr="Bibit yang tumbuh di kebun dengan sinar matahari">
            <a:extLst>
              <a:ext uri="{FF2B5EF4-FFF2-40B4-BE49-F238E27FC236}">
                <a16:creationId xmlns:a16="http://schemas.microsoft.com/office/drawing/2014/main" id="{D9AF9088-F5F4-48F6-93FC-2A21CA23AAD5}"/>
              </a:ext>
            </a:extLst>
          </p:cNvPr>
          <p:cNvPicPr>
            <a:picLocks noChangeAspect="1"/>
          </p:cNvPicPr>
          <p:nvPr/>
        </p:nvPicPr>
        <p:blipFill rotWithShape="1">
          <a:blip r:embed="rId2"/>
          <a:srcRect l="34806" r="5660" b="-1"/>
          <a:stretch/>
        </p:blipFill>
        <p:spPr>
          <a:xfrm>
            <a:off x="15" y="7"/>
            <a:ext cx="4587412" cy="514349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14" name="Content Placeholder 5">
            <a:extLst>
              <a:ext uri="{FF2B5EF4-FFF2-40B4-BE49-F238E27FC236}">
                <a16:creationId xmlns:a16="http://schemas.microsoft.com/office/drawing/2014/main" id="{5F5F8E6D-31D5-4871-ACC5-7FAA2529FF6E}"/>
              </a:ext>
            </a:extLst>
          </p:cNvPr>
          <p:cNvGraphicFramePr>
            <a:graphicFrameLocks noGrp="1"/>
          </p:cNvGraphicFramePr>
          <p:nvPr>
            <p:ph idx="1"/>
            <p:extLst>
              <p:ext uri="{D42A27DB-BD31-4B8C-83A1-F6EECF244321}">
                <p14:modId xmlns:p14="http://schemas.microsoft.com/office/powerpoint/2010/main" val="901692628"/>
              </p:ext>
            </p:extLst>
          </p:nvPr>
        </p:nvGraphicFramePr>
        <p:xfrm>
          <a:off x="4885341" y="1749973"/>
          <a:ext cx="3630008" cy="288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9833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06"/>
        <p:cNvGrpSpPr/>
        <p:nvPr/>
      </p:nvGrpSpPr>
      <p:grpSpPr>
        <a:xfrm>
          <a:off x="0" y="0"/>
          <a:ext cx="0" cy="0"/>
          <a:chOff x="0" y="0"/>
          <a:chExt cx="0" cy="0"/>
        </a:xfrm>
      </p:grpSpPr>
      <p:pic>
        <p:nvPicPr>
          <p:cNvPr id="8" name="Picture 7">
            <a:extLst>
              <a:ext uri="{FF2B5EF4-FFF2-40B4-BE49-F238E27FC236}">
                <a16:creationId xmlns:a16="http://schemas.microsoft.com/office/drawing/2014/main" id="{5A16B4B3-FB95-4B72-83C2-0CA0223620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931" r="26500"/>
          <a:stretch/>
        </p:blipFill>
        <p:spPr>
          <a:xfrm>
            <a:off x="1176350" y="0"/>
            <a:ext cx="3653700" cy="5015244"/>
          </a:xfrm>
          <a:prstGeom prst="rect">
            <a:avLst/>
          </a:prstGeom>
        </p:spPr>
      </p:pic>
      <p:sp>
        <p:nvSpPr>
          <p:cNvPr id="208" name="Google Shape;208;p32"/>
          <p:cNvSpPr/>
          <p:nvPr/>
        </p:nvSpPr>
        <p:spPr>
          <a:xfrm rot="-5400000">
            <a:off x="6349650" y="643825"/>
            <a:ext cx="1057500" cy="3104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2"/>
          <p:cNvSpPr txBox="1">
            <a:spLocks noGrp="1"/>
          </p:cNvSpPr>
          <p:nvPr>
            <p:ph type="ctrTitle"/>
          </p:nvPr>
        </p:nvSpPr>
        <p:spPr>
          <a:xfrm>
            <a:off x="5432000" y="710675"/>
            <a:ext cx="2888100" cy="20541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 sz="1600" dirty="0">
                <a:solidFill>
                  <a:schemeClr val="lt1"/>
                </a:solidFill>
              </a:rPr>
              <a:t>3. SHARING PROGRAM COMMUNITY CARBON FUND (CCF)</a:t>
            </a:r>
            <a:endParaRPr sz="1600" dirty="0">
              <a:solidFill>
                <a:schemeClr val="lt1"/>
              </a:solidFill>
            </a:endParaRPr>
          </a:p>
        </p:txBody>
      </p:sp>
      <p:sp>
        <p:nvSpPr>
          <p:cNvPr id="211" name="Google Shape;211;p32"/>
          <p:cNvSpPr txBox="1">
            <a:spLocks noGrp="1"/>
          </p:cNvSpPr>
          <p:nvPr>
            <p:ph type="subTitle" idx="1"/>
          </p:nvPr>
        </p:nvSpPr>
        <p:spPr>
          <a:xfrm>
            <a:off x="5473950" y="2862932"/>
            <a:ext cx="3022350" cy="1636285"/>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 b="1"/>
              <a:t>Community Carbon Fund sebuah skema proyek yang dilaksanakan di Kabupaten Lombok Tengah di DAS Renggung sejak tahun 2014 – 2017. Kerjasama FFI-Lembaga Transform-Dinas Kehutanan didukung oleh BAT (Buyer) </a:t>
            </a:r>
            <a:endParaRPr b="1"/>
          </a:p>
        </p:txBody>
      </p:sp>
      <p:sp>
        <p:nvSpPr>
          <p:cNvPr id="212" name="Google Shape;212;p32"/>
          <p:cNvSpPr/>
          <p:nvPr/>
        </p:nvSpPr>
        <p:spPr>
          <a:xfrm rot="-5400000">
            <a:off x="6600" y="1660525"/>
            <a:ext cx="1057500" cy="1070700"/>
          </a:xfrm>
          <a:prstGeom prst="rect">
            <a:avLst/>
          </a:prstGeom>
          <a:gradFill>
            <a:gsLst>
              <a:gs pos="0">
                <a:srgbClr val="9ECFCB">
                  <a:alpha val="29019"/>
                </a:srgbClr>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8" name="Google Shape;598;p52"/>
          <p:cNvPicPr preferRelativeResize="0"/>
          <p:nvPr/>
        </p:nvPicPr>
        <p:blipFill rotWithShape="1">
          <a:blip r:embed="rId3">
            <a:alphaModFix/>
          </a:blip>
          <a:srcRect/>
          <a:stretch/>
        </p:blipFill>
        <p:spPr>
          <a:xfrm>
            <a:off x="7285870" y="3741287"/>
            <a:ext cx="1304175" cy="1304175"/>
          </a:xfrm>
          <a:prstGeom prst="rect">
            <a:avLst/>
          </a:prstGeom>
          <a:noFill/>
          <a:ln>
            <a:noFill/>
          </a:ln>
        </p:spPr>
      </p:pic>
      <p:sp>
        <p:nvSpPr>
          <p:cNvPr id="599" name="Google Shape;599;p52"/>
          <p:cNvSpPr/>
          <p:nvPr/>
        </p:nvSpPr>
        <p:spPr>
          <a:xfrm>
            <a:off x="7719570" y="3348260"/>
            <a:ext cx="1304100" cy="1304100"/>
          </a:xfrm>
          <a:prstGeom prst="rect">
            <a:avLst/>
          </a:prstGeom>
          <a:solidFill>
            <a:schemeClr val="accent1">
              <a:alpha val="383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0" name="Google Shape;600;p52"/>
          <p:cNvCxnSpPr/>
          <p:nvPr/>
        </p:nvCxnSpPr>
        <p:spPr>
          <a:xfrm rot="10800000" flipH="1">
            <a:off x="7559370" y="3990410"/>
            <a:ext cx="364500" cy="410100"/>
          </a:xfrm>
          <a:prstGeom prst="straightConnector1">
            <a:avLst/>
          </a:prstGeom>
          <a:noFill/>
          <a:ln w="19050" cap="flat" cmpd="sng">
            <a:solidFill>
              <a:schemeClr val="accent1"/>
            </a:solidFill>
            <a:prstDash val="solid"/>
            <a:round/>
            <a:headEnd type="none" w="med" len="med"/>
            <a:tailEnd type="triangle" w="med" len="med"/>
          </a:ln>
        </p:spPr>
      </p:cxnSp>
      <p:pic>
        <p:nvPicPr>
          <p:cNvPr id="15" name="Picture 14">
            <a:extLst>
              <a:ext uri="{FF2B5EF4-FFF2-40B4-BE49-F238E27FC236}">
                <a16:creationId xmlns:a16="http://schemas.microsoft.com/office/drawing/2014/main" id="{F0F150CF-2EBE-4AF0-8426-D7D8880B0C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244004" cy="5143500"/>
          </a:xfrm>
          <a:prstGeom prst="rect">
            <a:avLst/>
          </a:prstGeom>
        </p:spPr>
      </p:pic>
      <p:sp>
        <p:nvSpPr>
          <p:cNvPr id="10" name="Rectangle: Rounded Corners 9">
            <a:extLst>
              <a:ext uri="{FF2B5EF4-FFF2-40B4-BE49-F238E27FC236}">
                <a16:creationId xmlns:a16="http://schemas.microsoft.com/office/drawing/2014/main" id="{4B3AA285-D67F-41BE-AA70-FD7D2E9CADD7}"/>
              </a:ext>
            </a:extLst>
          </p:cNvPr>
          <p:cNvSpPr/>
          <p:nvPr/>
        </p:nvSpPr>
        <p:spPr>
          <a:xfrm>
            <a:off x="6475904" y="1283109"/>
            <a:ext cx="2531430" cy="793502"/>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LOKASI: DESA AIK BUAL DAN DESA AIK BERIK DI DAS RENGGUNG </a:t>
            </a:r>
            <a:endParaRPr lang="en-ID"/>
          </a:p>
        </p:txBody>
      </p:sp>
      <p:sp>
        <p:nvSpPr>
          <p:cNvPr id="11" name="Oval 10">
            <a:extLst>
              <a:ext uri="{FF2B5EF4-FFF2-40B4-BE49-F238E27FC236}">
                <a16:creationId xmlns:a16="http://schemas.microsoft.com/office/drawing/2014/main" id="{84AD1CD0-18A2-48BF-A960-E9CD3216DF32}"/>
              </a:ext>
            </a:extLst>
          </p:cNvPr>
          <p:cNvSpPr/>
          <p:nvPr/>
        </p:nvSpPr>
        <p:spPr>
          <a:xfrm>
            <a:off x="3573780" y="1679860"/>
            <a:ext cx="662940" cy="499271"/>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2F1611-64DF-4986-8F9C-7C7859CFC206}"/>
              </a:ext>
            </a:extLst>
          </p:cNvPr>
          <p:cNvSpPr>
            <a:spLocks noGrp="1"/>
          </p:cNvSpPr>
          <p:nvPr>
            <p:ph type="ctrTitle"/>
          </p:nvPr>
        </p:nvSpPr>
        <p:spPr>
          <a:xfrm rot="5400000">
            <a:off x="6768603" y="1402356"/>
            <a:ext cx="3017892" cy="487500"/>
          </a:xfrm>
        </p:spPr>
        <p:txBody>
          <a:bodyPr/>
          <a:lstStyle/>
          <a:p>
            <a:r>
              <a:rPr lang="en-US"/>
              <a:t>HKm di Aik  Bual</a:t>
            </a:r>
            <a:endParaRPr lang="en-ID"/>
          </a:p>
        </p:txBody>
      </p:sp>
      <p:pic>
        <p:nvPicPr>
          <p:cNvPr id="4" name="Picture 3">
            <a:extLst>
              <a:ext uri="{FF2B5EF4-FFF2-40B4-BE49-F238E27FC236}">
                <a16:creationId xmlns:a16="http://schemas.microsoft.com/office/drawing/2014/main" id="{DF6505B2-D7AA-4066-872B-894D966F0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245" y="45014"/>
            <a:ext cx="3672906" cy="2449800"/>
          </a:xfrm>
          <a:prstGeom prst="rect">
            <a:avLst/>
          </a:prstGeom>
        </p:spPr>
      </p:pic>
      <p:pic>
        <p:nvPicPr>
          <p:cNvPr id="5" name="Picture 4">
            <a:extLst>
              <a:ext uri="{FF2B5EF4-FFF2-40B4-BE49-F238E27FC236}">
                <a16:creationId xmlns:a16="http://schemas.microsoft.com/office/drawing/2014/main" id="{FB636E18-CBDC-48F0-AB3F-374E8866FC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651" y="2571750"/>
            <a:ext cx="3684500" cy="2449800"/>
          </a:xfrm>
          <a:prstGeom prst="rect">
            <a:avLst/>
          </a:prstGeom>
        </p:spPr>
      </p:pic>
      <p:pic>
        <p:nvPicPr>
          <p:cNvPr id="6" name="Picture 5">
            <a:extLst>
              <a:ext uri="{FF2B5EF4-FFF2-40B4-BE49-F238E27FC236}">
                <a16:creationId xmlns:a16="http://schemas.microsoft.com/office/drawing/2014/main" id="{C9759893-A685-4288-925B-5CA9BD7A6019}"/>
              </a:ext>
            </a:extLst>
          </p:cNvPr>
          <p:cNvPicPr>
            <a:picLocks noChangeAspect="1"/>
          </p:cNvPicPr>
          <p:nvPr/>
        </p:nvPicPr>
        <p:blipFill rotWithShape="1">
          <a:blip r:embed="rId4">
            <a:extLst>
              <a:ext uri="{28A0092B-C50C-407E-A947-70E740481C1C}">
                <a14:useLocalDpi xmlns:a14="http://schemas.microsoft.com/office/drawing/2010/main" val="0"/>
              </a:ext>
            </a:extLst>
          </a:blip>
          <a:srcRect b="8924"/>
          <a:stretch/>
        </p:blipFill>
        <p:spPr>
          <a:xfrm>
            <a:off x="3992880" y="45014"/>
            <a:ext cx="3587852" cy="2449800"/>
          </a:xfrm>
          <a:prstGeom prst="rect">
            <a:avLst/>
          </a:prstGeom>
        </p:spPr>
      </p:pic>
      <p:pic>
        <p:nvPicPr>
          <p:cNvPr id="7" name="Picture 6">
            <a:extLst>
              <a:ext uri="{FF2B5EF4-FFF2-40B4-BE49-F238E27FC236}">
                <a16:creationId xmlns:a16="http://schemas.microsoft.com/office/drawing/2014/main" id="{086EA490-1DD2-4DBE-B8E8-1736750CF4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2880" y="2571750"/>
            <a:ext cx="3587852" cy="2391901"/>
          </a:xfrm>
          <a:prstGeom prst="rect">
            <a:avLst/>
          </a:prstGeom>
        </p:spPr>
      </p:pic>
    </p:spTree>
    <p:extLst>
      <p:ext uri="{BB962C8B-B14F-4D97-AF65-F5344CB8AC3E}">
        <p14:creationId xmlns:p14="http://schemas.microsoft.com/office/powerpoint/2010/main" val="1972249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1"/>
          <p:cNvSpPr txBox="1">
            <a:spLocks noGrp="1"/>
          </p:cNvSpPr>
          <p:nvPr>
            <p:ph type="ctrTitle" idx="4"/>
          </p:nvPr>
        </p:nvSpPr>
        <p:spPr>
          <a:xfrm rot="5400000">
            <a:off x="6807210" y="2196015"/>
            <a:ext cx="2928810" cy="48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2800"/>
              <a:t>APA ITU CCF  ?</a:t>
            </a:r>
            <a:endParaRPr sz="2800"/>
          </a:p>
        </p:txBody>
      </p:sp>
      <p:sp>
        <p:nvSpPr>
          <p:cNvPr id="362" name="Google Shape;362;p41"/>
          <p:cNvSpPr txBox="1">
            <a:spLocks noGrp="1"/>
          </p:cNvSpPr>
          <p:nvPr>
            <p:ph type="subTitle" idx="1"/>
          </p:nvPr>
        </p:nvSpPr>
        <p:spPr>
          <a:xfrm>
            <a:off x="4633950" y="1407575"/>
            <a:ext cx="2780310" cy="111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200" b="1"/>
              <a:t>Memberikan insentif kepada petani hutan yang dinilai telah berhasil dalam meningkatkan cadangan karbon terhadap lahan yang dikelolanya </a:t>
            </a:r>
            <a:endParaRPr sz="1200" b="1"/>
          </a:p>
        </p:txBody>
      </p:sp>
      <p:sp>
        <p:nvSpPr>
          <p:cNvPr id="363" name="Google Shape;363;p41"/>
          <p:cNvSpPr txBox="1">
            <a:spLocks noGrp="1"/>
          </p:cNvSpPr>
          <p:nvPr>
            <p:ph type="subTitle" idx="2"/>
          </p:nvPr>
        </p:nvSpPr>
        <p:spPr>
          <a:xfrm>
            <a:off x="4629516" y="3524305"/>
            <a:ext cx="2561783" cy="111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200" b="1"/>
              <a:t>Petani HKm di D</a:t>
            </a:r>
            <a:r>
              <a:rPr lang="en-ID" sz="1200" b="1"/>
              <a:t>e</a:t>
            </a:r>
            <a:r>
              <a:rPr lang="es" sz="1200" b="1"/>
              <a:t>sa  Aik Bual (100 ha), sebanyak 168  petani. </a:t>
            </a:r>
            <a:endParaRPr sz="1200" b="1"/>
          </a:p>
        </p:txBody>
      </p:sp>
      <p:sp>
        <p:nvSpPr>
          <p:cNvPr id="364" name="Google Shape;364;p41"/>
          <p:cNvSpPr txBox="1">
            <a:spLocks noGrp="1"/>
          </p:cNvSpPr>
          <p:nvPr>
            <p:ph type="ctrTitle"/>
          </p:nvPr>
        </p:nvSpPr>
        <p:spPr>
          <a:xfrm>
            <a:off x="4572000" y="991059"/>
            <a:ext cx="2619300" cy="38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TUJUAN </a:t>
            </a:r>
            <a:endParaRPr>
              <a:solidFill>
                <a:schemeClr val="lt1"/>
              </a:solidFill>
            </a:endParaRPr>
          </a:p>
        </p:txBody>
      </p:sp>
      <p:sp>
        <p:nvSpPr>
          <p:cNvPr id="365" name="Google Shape;365;p41"/>
          <p:cNvSpPr txBox="1">
            <a:spLocks noGrp="1"/>
          </p:cNvSpPr>
          <p:nvPr>
            <p:ph type="ctrTitle" idx="3"/>
          </p:nvPr>
        </p:nvSpPr>
        <p:spPr>
          <a:xfrm>
            <a:off x="4592415" y="3107790"/>
            <a:ext cx="2619300" cy="384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a:t>PENERIMA MANFAAT </a:t>
            </a:r>
            <a:endParaRPr>
              <a:solidFill>
                <a:schemeClr val="lt1"/>
              </a:solidFill>
            </a:endParaRPr>
          </a:p>
        </p:txBody>
      </p:sp>
      <p:sp>
        <p:nvSpPr>
          <p:cNvPr id="366" name="Google Shape;366;p41"/>
          <p:cNvSpPr/>
          <p:nvPr/>
        </p:nvSpPr>
        <p:spPr>
          <a:xfrm>
            <a:off x="4091850" y="652475"/>
            <a:ext cx="159300" cy="1867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1"/>
          <p:cNvSpPr/>
          <p:nvPr/>
        </p:nvSpPr>
        <p:spPr>
          <a:xfrm>
            <a:off x="4091850" y="2623525"/>
            <a:ext cx="159300" cy="1867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Picture 10">
            <a:extLst>
              <a:ext uri="{FF2B5EF4-FFF2-40B4-BE49-F238E27FC236}">
                <a16:creationId xmlns:a16="http://schemas.microsoft.com/office/drawing/2014/main" id="{688F04F8-F794-46F6-B2FD-8CDFB1588E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645" y="389525"/>
            <a:ext cx="3792670" cy="2130450"/>
          </a:xfrm>
          <a:prstGeom prst="rect">
            <a:avLst/>
          </a:prstGeom>
        </p:spPr>
      </p:pic>
      <p:pic>
        <p:nvPicPr>
          <p:cNvPr id="12" name="Picture 11">
            <a:extLst>
              <a:ext uri="{FF2B5EF4-FFF2-40B4-BE49-F238E27FC236}">
                <a16:creationId xmlns:a16="http://schemas.microsoft.com/office/drawing/2014/main" id="{B5A8CFA5-F795-4A4F-A6A3-44D9E9A1DE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9284"/>
          <a:stretch/>
        </p:blipFill>
        <p:spPr>
          <a:xfrm>
            <a:off x="205085" y="2623525"/>
            <a:ext cx="3788230" cy="229102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D068A8-D111-4B2F-9871-0734B30521BA}"/>
              </a:ext>
            </a:extLst>
          </p:cNvPr>
          <p:cNvSpPr>
            <a:spLocks noGrp="1"/>
          </p:cNvSpPr>
          <p:nvPr>
            <p:ph type="title"/>
          </p:nvPr>
        </p:nvSpPr>
        <p:spPr>
          <a:xfrm>
            <a:off x="480060" y="244027"/>
            <a:ext cx="3589020" cy="708473"/>
          </a:xfrm>
        </p:spPr>
        <p:txBody>
          <a:bodyPr anchor="b">
            <a:normAutofit fontScale="90000"/>
          </a:bodyPr>
          <a:lstStyle/>
          <a:p>
            <a:r>
              <a:rPr lang="en-US" sz="2000"/>
              <a:t>SKENARIO PENINGKATAN KARBON TERSIMPAN</a:t>
            </a:r>
            <a:endParaRPr lang="en-ID" sz="2000"/>
          </a:p>
        </p:txBody>
      </p:sp>
      <p:pic>
        <p:nvPicPr>
          <p:cNvPr id="8" name="Picture 7" descr="Bibit yang tumbuh di kebun dengan sinar matahari">
            <a:extLst>
              <a:ext uri="{FF2B5EF4-FFF2-40B4-BE49-F238E27FC236}">
                <a16:creationId xmlns:a16="http://schemas.microsoft.com/office/drawing/2014/main" id="{D9AF9088-F5F4-48F6-93FC-2A21CA23AAD5}"/>
              </a:ext>
            </a:extLst>
          </p:cNvPr>
          <p:cNvPicPr>
            <a:picLocks noChangeAspect="1"/>
          </p:cNvPicPr>
          <p:nvPr/>
        </p:nvPicPr>
        <p:blipFill rotWithShape="1">
          <a:blip r:embed="rId2"/>
          <a:srcRect l="31096" r="1951" b="-1"/>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aphicFrame>
        <p:nvGraphicFramePr>
          <p:cNvPr id="9" name="Table 8">
            <a:extLst>
              <a:ext uri="{FF2B5EF4-FFF2-40B4-BE49-F238E27FC236}">
                <a16:creationId xmlns:a16="http://schemas.microsoft.com/office/drawing/2014/main" id="{9F02D31E-3268-425E-8C50-7F009C015E49}"/>
              </a:ext>
            </a:extLst>
          </p:cNvPr>
          <p:cNvGraphicFramePr>
            <a:graphicFrameLocks noGrp="1"/>
          </p:cNvGraphicFramePr>
          <p:nvPr>
            <p:extLst>
              <p:ext uri="{D42A27DB-BD31-4B8C-83A1-F6EECF244321}">
                <p14:modId xmlns:p14="http://schemas.microsoft.com/office/powerpoint/2010/main" val="3203042842"/>
              </p:ext>
            </p:extLst>
          </p:nvPr>
        </p:nvGraphicFramePr>
        <p:xfrm>
          <a:off x="556858" y="997174"/>
          <a:ext cx="3169321" cy="3149152"/>
        </p:xfrm>
        <a:graphic>
          <a:graphicData uri="http://schemas.openxmlformats.org/drawingml/2006/table">
            <a:tbl>
              <a:tblPr/>
              <a:tblGrid>
                <a:gridCol w="544207">
                  <a:extLst>
                    <a:ext uri="{9D8B030D-6E8A-4147-A177-3AD203B41FA5}">
                      <a16:colId xmlns:a16="http://schemas.microsoft.com/office/drawing/2014/main" val="20000"/>
                    </a:ext>
                  </a:extLst>
                </a:gridCol>
                <a:gridCol w="1541176">
                  <a:extLst>
                    <a:ext uri="{9D8B030D-6E8A-4147-A177-3AD203B41FA5}">
                      <a16:colId xmlns:a16="http://schemas.microsoft.com/office/drawing/2014/main" val="20001"/>
                    </a:ext>
                  </a:extLst>
                </a:gridCol>
                <a:gridCol w="1083938">
                  <a:extLst>
                    <a:ext uri="{9D8B030D-6E8A-4147-A177-3AD203B41FA5}">
                      <a16:colId xmlns:a16="http://schemas.microsoft.com/office/drawing/2014/main" val="20002"/>
                    </a:ext>
                  </a:extLst>
                </a:gridCol>
              </a:tblGrid>
              <a:tr h="381667">
                <a:tc>
                  <a:txBody>
                    <a:bodyPr/>
                    <a:lstStyle/>
                    <a:p>
                      <a:pPr algn="ctr">
                        <a:lnSpc>
                          <a:spcPct val="115000"/>
                        </a:lnSpc>
                        <a:spcAft>
                          <a:spcPts val="0"/>
                        </a:spcAft>
                      </a:pPr>
                      <a:r>
                        <a:rPr lang="id-ID" sz="1100" b="1" dirty="0">
                          <a:solidFill>
                            <a:srgbClr val="000000"/>
                          </a:solidFill>
                          <a:latin typeface="Arial"/>
                          <a:ea typeface="Times New Roman"/>
                          <a:cs typeface="Times New Roman"/>
                        </a:rPr>
                        <a:t>Year</a:t>
                      </a:r>
                      <a:endParaRPr lang="en-US" sz="1100" b="1" dirty="0">
                        <a:latin typeface="Calibri"/>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100" b="1" dirty="0">
                          <a:solidFill>
                            <a:srgbClr val="000000"/>
                          </a:solidFill>
                          <a:latin typeface="Arial"/>
                          <a:ea typeface="Times New Roman"/>
                          <a:cs typeface="Times New Roman"/>
                        </a:rPr>
                        <a:t>Carbon Increment </a:t>
                      </a:r>
                      <a:endParaRPr lang="en-US" sz="1100" b="1" dirty="0">
                        <a:latin typeface="Calibri"/>
                        <a:ea typeface="Times New Roman"/>
                        <a:cs typeface="Times New Roman"/>
                      </a:endParaRPr>
                    </a:p>
                    <a:p>
                      <a:pPr algn="ctr">
                        <a:lnSpc>
                          <a:spcPct val="115000"/>
                        </a:lnSpc>
                        <a:spcAft>
                          <a:spcPts val="0"/>
                        </a:spcAft>
                      </a:pPr>
                      <a:r>
                        <a:rPr lang="id-ID" sz="1100" b="1" dirty="0">
                          <a:solidFill>
                            <a:srgbClr val="000000"/>
                          </a:solidFill>
                          <a:latin typeface="Arial"/>
                          <a:ea typeface="Times New Roman"/>
                          <a:cs typeface="Times New Roman"/>
                        </a:rPr>
                        <a:t>(tonnes C/ha)</a:t>
                      </a:r>
                      <a:endParaRPr lang="en-US" sz="1100" b="1" dirty="0">
                        <a:latin typeface="Calibri"/>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100" b="1" dirty="0">
                          <a:solidFill>
                            <a:srgbClr val="000000"/>
                          </a:solidFill>
                          <a:latin typeface="Arial"/>
                          <a:ea typeface="Times New Roman"/>
                          <a:cs typeface="Times New Roman"/>
                        </a:rPr>
                        <a:t>Project </a:t>
                      </a:r>
                      <a:endParaRPr lang="en-US" sz="1100" b="1" dirty="0">
                        <a:latin typeface="Calibri"/>
                        <a:ea typeface="Times New Roman"/>
                        <a:cs typeface="Times New Roman"/>
                      </a:endParaRPr>
                    </a:p>
                    <a:p>
                      <a:pPr algn="ctr">
                        <a:lnSpc>
                          <a:spcPct val="115000"/>
                        </a:lnSpc>
                        <a:spcAft>
                          <a:spcPts val="0"/>
                        </a:spcAft>
                      </a:pPr>
                      <a:r>
                        <a:rPr lang="id-ID" sz="1100" b="1" dirty="0">
                          <a:solidFill>
                            <a:srgbClr val="000000"/>
                          </a:solidFill>
                          <a:latin typeface="Arial"/>
                          <a:ea typeface="Times New Roman"/>
                          <a:cs typeface="Times New Roman"/>
                        </a:rPr>
                        <a:t>Scenario</a:t>
                      </a:r>
                      <a:endParaRPr lang="en-US" sz="1100" b="1" dirty="0">
                        <a:latin typeface="Calibri"/>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0"/>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a:t>
                      </a:r>
                      <a:endParaRPr lang="en-US" sz="1100" b="1">
                        <a:latin typeface="Calibri"/>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100" b="1" dirty="0">
                          <a:solidFill>
                            <a:srgbClr val="000000"/>
                          </a:solidFill>
                          <a:latin typeface="Arial"/>
                          <a:ea typeface="Times New Roman"/>
                          <a:cs typeface="Times New Roman"/>
                        </a:rPr>
                        <a:t>0,00</a:t>
                      </a:r>
                      <a:endParaRPr lang="en-US" sz="1100" b="1" dirty="0">
                        <a:latin typeface="Calibri"/>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77,63</a:t>
                      </a:r>
                      <a:endParaRPr lang="en-US" sz="1100" b="1">
                        <a:latin typeface="Calibri"/>
                        <a:ea typeface="Times New Roman"/>
                        <a:cs typeface="Times New Roman"/>
                      </a:endParaRPr>
                    </a:p>
                  </a:txBody>
                  <a:tcPr marL="51435" marR="51435"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84499">
                <a:tc>
                  <a:txBody>
                    <a:bodyPr/>
                    <a:lstStyle/>
                    <a:p>
                      <a:pPr algn="ctr">
                        <a:lnSpc>
                          <a:spcPct val="115000"/>
                        </a:lnSpc>
                        <a:spcAft>
                          <a:spcPts val="0"/>
                        </a:spcAft>
                      </a:pPr>
                      <a:r>
                        <a:rPr lang="id-ID" sz="1100" b="1" dirty="0">
                          <a:solidFill>
                            <a:srgbClr val="000000"/>
                          </a:solidFill>
                          <a:latin typeface="Arial"/>
                          <a:ea typeface="Times New Roman"/>
                          <a:cs typeface="Times New Roman"/>
                        </a:rPr>
                        <a:t>2</a:t>
                      </a:r>
                      <a:endParaRPr lang="en-US" sz="1100" b="1" dirty="0">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0,00</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83,00</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2"/>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3</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dirty="0">
                          <a:solidFill>
                            <a:srgbClr val="000000"/>
                          </a:solidFill>
                          <a:latin typeface="Arial"/>
                          <a:ea typeface="Times New Roman"/>
                          <a:cs typeface="Times New Roman"/>
                        </a:rPr>
                        <a:t>0,00</a:t>
                      </a:r>
                      <a:endParaRPr lang="en-US" sz="1100" b="1" dirty="0">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88,38</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3"/>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4</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9,72</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103,48</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4"/>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5</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dirty="0">
                          <a:solidFill>
                            <a:srgbClr val="000000"/>
                          </a:solidFill>
                          <a:latin typeface="Arial"/>
                          <a:ea typeface="Times New Roman"/>
                          <a:cs typeface="Times New Roman"/>
                        </a:rPr>
                        <a:t>14,97</a:t>
                      </a:r>
                      <a:endParaRPr lang="en-US" sz="1100" b="1" dirty="0">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114,11</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5"/>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6</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22,37</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126,89</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6"/>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7</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31,87</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141,76</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7"/>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8</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43,65</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158,93</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8"/>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9</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57,91</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178,57</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09"/>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10</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74,83</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200,86</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10"/>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11</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94,58</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225,99</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11"/>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12</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117,34</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254,12</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12"/>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13</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143,25</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285,42</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13"/>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14</a:t>
                      </a:r>
                      <a:endParaRPr lang="en-US" sz="1100" b="1">
                        <a:latin typeface="Calibri"/>
                        <a:ea typeface="Times New Roman"/>
                        <a:cs typeface="Times New Roman"/>
                      </a:endParaRPr>
                    </a:p>
                  </a:txBody>
                  <a:tcPr marL="51435" marR="51435" marT="0" marB="0">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172,48</a:t>
                      </a:r>
                      <a:endParaRPr lang="en-US" sz="1100" b="1">
                        <a:latin typeface="Calibri"/>
                        <a:ea typeface="Times New Roman"/>
                        <a:cs typeface="Times New Roman"/>
                      </a:endParaRPr>
                    </a:p>
                  </a:txBody>
                  <a:tcPr marL="51435" marR="51435" marT="0" marB="0" anchor="b">
                    <a:lnL>
                      <a:noFill/>
                    </a:lnL>
                    <a:lnR>
                      <a:noFill/>
                    </a:lnR>
                    <a:lnT>
                      <a:noFill/>
                    </a:lnT>
                    <a:lnB>
                      <a:noFill/>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320,02</a:t>
                      </a:r>
                      <a:endParaRPr lang="en-US" sz="1100" b="1">
                        <a:latin typeface="Calibri"/>
                        <a:ea typeface="Times New Roman"/>
                        <a:cs typeface="Times New Roman"/>
                      </a:endParaRPr>
                    </a:p>
                  </a:txBody>
                  <a:tcPr marL="51435" marR="51435" marT="0" marB="0" anchor="b">
                    <a:lnL>
                      <a:noFill/>
                    </a:lnL>
                    <a:lnR>
                      <a:noFill/>
                    </a:lnR>
                    <a:lnT>
                      <a:noFill/>
                    </a:lnT>
                    <a:lnB>
                      <a:noFill/>
                    </a:lnB>
                  </a:tcPr>
                </a:tc>
                <a:extLst>
                  <a:ext uri="{0D108BD9-81ED-4DB2-BD59-A6C34878D82A}">
                    <a16:rowId xmlns:a16="http://schemas.microsoft.com/office/drawing/2014/main" val="10014"/>
                  </a:ext>
                </a:extLst>
              </a:tr>
              <a:tr h="184499">
                <a:tc>
                  <a:txBody>
                    <a:bodyPr/>
                    <a:lstStyle/>
                    <a:p>
                      <a:pPr algn="ctr">
                        <a:lnSpc>
                          <a:spcPct val="115000"/>
                        </a:lnSpc>
                        <a:spcAft>
                          <a:spcPts val="0"/>
                        </a:spcAft>
                      </a:pPr>
                      <a:r>
                        <a:rPr lang="id-ID" sz="1100" b="1">
                          <a:solidFill>
                            <a:srgbClr val="000000"/>
                          </a:solidFill>
                          <a:latin typeface="Arial"/>
                          <a:ea typeface="Times New Roman"/>
                          <a:cs typeface="Times New Roman"/>
                        </a:rPr>
                        <a:t>15</a:t>
                      </a:r>
                      <a:endParaRPr lang="en-US" sz="1100" b="1">
                        <a:latin typeface="Calibri"/>
                        <a:ea typeface="Times New Roman"/>
                        <a:cs typeface="Times New Roman"/>
                      </a:endParaRPr>
                    </a:p>
                  </a:txBody>
                  <a:tcPr marL="51435" marR="5143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100" b="1">
                          <a:solidFill>
                            <a:srgbClr val="000000"/>
                          </a:solidFill>
                          <a:latin typeface="Arial"/>
                          <a:ea typeface="Times New Roman"/>
                          <a:cs typeface="Times New Roman"/>
                        </a:rPr>
                        <a:t>205,18</a:t>
                      </a:r>
                      <a:endParaRPr lang="en-US" sz="1100" b="1">
                        <a:latin typeface="Calibri"/>
                        <a:ea typeface="Times New Roman"/>
                        <a:cs typeface="Times New Roman"/>
                      </a:endParaRPr>
                    </a:p>
                  </a:txBody>
                  <a:tcPr marL="51435" marR="514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100" b="1" dirty="0">
                          <a:solidFill>
                            <a:srgbClr val="000000"/>
                          </a:solidFill>
                          <a:latin typeface="Arial"/>
                          <a:ea typeface="Times New Roman"/>
                          <a:cs typeface="Times New Roman"/>
                        </a:rPr>
                        <a:t>358,10</a:t>
                      </a:r>
                      <a:endParaRPr lang="en-US" sz="1100" b="1" dirty="0">
                        <a:latin typeface="Calibri"/>
                        <a:ea typeface="Times New Roman"/>
                        <a:cs typeface="Times New Roman"/>
                      </a:endParaRPr>
                    </a:p>
                  </a:txBody>
                  <a:tcPr marL="51435" marR="5143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
        <p:nvSpPr>
          <p:cNvPr id="4" name="Rectangle: Rounded Corners 3">
            <a:extLst>
              <a:ext uri="{FF2B5EF4-FFF2-40B4-BE49-F238E27FC236}">
                <a16:creationId xmlns:a16="http://schemas.microsoft.com/office/drawing/2014/main" id="{88073112-2F2E-4F0A-A801-74C8CEE8947A}"/>
              </a:ext>
            </a:extLst>
          </p:cNvPr>
          <p:cNvSpPr/>
          <p:nvPr/>
        </p:nvSpPr>
        <p:spPr>
          <a:xfrm>
            <a:off x="312420" y="4450080"/>
            <a:ext cx="3535680" cy="373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Rata-rata kerapatan tanaman di lokasi 110 tan/ha</a:t>
            </a:r>
            <a:endParaRPr lang="en-ID"/>
          </a:p>
        </p:txBody>
      </p:sp>
    </p:spTree>
    <p:extLst>
      <p:ext uri="{BB962C8B-B14F-4D97-AF65-F5344CB8AC3E}">
        <p14:creationId xmlns:p14="http://schemas.microsoft.com/office/powerpoint/2010/main" val="580510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095" y="205980"/>
            <a:ext cx="4286511" cy="786530"/>
          </a:xfrm>
        </p:spPr>
        <p:txBody>
          <a:bodyPr>
            <a:normAutofit fontScale="90000"/>
          </a:bodyPr>
          <a:lstStyle/>
          <a:p>
            <a:pPr algn="l"/>
            <a:r>
              <a:rPr lang="en-US" sz="2369" dirty="0">
                <a:solidFill>
                  <a:srgbClr val="00B0F0"/>
                </a:solidFill>
              </a:rPr>
              <a:t>COMMUNITY CARBON FUND </a:t>
            </a:r>
          </a:p>
        </p:txBody>
      </p:sp>
      <p:graphicFrame>
        <p:nvGraphicFramePr>
          <p:cNvPr id="11" name="Content Placeholder 2">
            <a:extLst>
              <a:ext uri="{FF2B5EF4-FFF2-40B4-BE49-F238E27FC236}">
                <a16:creationId xmlns:a16="http://schemas.microsoft.com/office/drawing/2014/main" id="{E1EA429E-D623-4A0C-A6DD-016F6F25FFF0}"/>
              </a:ext>
            </a:extLst>
          </p:cNvPr>
          <p:cNvGraphicFramePr>
            <a:graphicFrameLocks noGrp="1"/>
          </p:cNvGraphicFramePr>
          <p:nvPr>
            <p:ph idx="1"/>
            <p:extLst>
              <p:ext uri="{D42A27DB-BD31-4B8C-83A1-F6EECF244321}">
                <p14:modId xmlns:p14="http://schemas.microsoft.com/office/powerpoint/2010/main" val="3874505603"/>
              </p:ext>
            </p:extLst>
          </p:nvPr>
        </p:nvGraphicFramePr>
        <p:xfrm>
          <a:off x="5700030" y="525789"/>
          <a:ext cx="3158482" cy="3023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p:cNvSpPr/>
          <p:nvPr/>
        </p:nvSpPr>
        <p:spPr>
          <a:xfrm>
            <a:off x="435893" y="900020"/>
            <a:ext cx="752020" cy="694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69"/>
              <a:t>2</a:t>
            </a:r>
          </a:p>
        </p:txBody>
      </p:sp>
      <p:sp>
        <p:nvSpPr>
          <p:cNvPr id="5" name="Content Placeholder 2"/>
          <p:cNvSpPr txBox="1">
            <a:spLocks/>
          </p:cNvSpPr>
          <p:nvPr/>
        </p:nvSpPr>
        <p:spPr>
          <a:xfrm>
            <a:off x="1263115" y="992509"/>
            <a:ext cx="4080623" cy="752020"/>
          </a:xfrm>
          <a:prstGeom prst="rect">
            <a:avLst/>
          </a:prstGeom>
        </p:spPr>
        <p:txBody>
          <a:bodyPr vert="horz" lIns="90242" tIns="45122" rIns="90242" bIns="45122"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777">
                <a:solidFill>
                  <a:srgbClr val="0070C0"/>
                </a:solidFill>
              </a:rPr>
              <a:t>Pengembangan </a:t>
            </a:r>
            <a:r>
              <a:rPr lang="en-US" sz="1777" i="1">
                <a:solidFill>
                  <a:srgbClr val="0070C0"/>
                </a:solidFill>
              </a:rPr>
              <a:t>Community Carbon Fund </a:t>
            </a:r>
            <a:r>
              <a:rPr lang="en-US" sz="1777">
                <a:solidFill>
                  <a:srgbClr val="0070C0"/>
                </a:solidFill>
              </a:rPr>
              <a:t>, melibatkan, 163 KK, 100 ha. Kerjasama FFI-Transform-Masyarakat- BAT   </a:t>
            </a:r>
            <a:endParaRPr lang="en-US" sz="1777">
              <a:solidFill>
                <a:schemeClr val="tx2">
                  <a:lumMod val="60000"/>
                  <a:lumOff val="40000"/>
                </a:schemeClr>
              </a:solidFill>
            </a:endParaRPr>
          </a:p>
          <a:p>
            <a:endParaRPr lang="en-US" sz="1777">
              <a:solidFill>
                <a:srgbClr val="0070C0"/>
              </a:solidFill>
            </a:endParaRPr>
          </a:p>
        </p:txBody>
      </p:sp>
      <p:sp>
        <p:nvSpPr>
          <p:cNvPr id="7" name="TextBox 6"/>
          <p:cNvSpPr txBox="1"/>
          <p:nvPr/>
        </p:nvSpPr>
        <p:spPr>
          <a:xfrm>
            <a:off x="398292" y="1834769"/>
            <a:ext cx="3233684" cy="365806"/>
          </a:xfrm>
          <a:prstGeom prst="rect">
            <a:avLst/>
          </a:prstGeom>
          <a:noFill/>
        </p:spPr>
        <p:txBody>
          <a:bodyPr wrap="square" rtlCol="0">
            <a:spAutoFit/>
          </a:bodyPr>
          <a:lstStyle/>
          <a:p>
            <a:r>
              <a:rPr lang="en-US" sz="1777"/>
              <a:t>Introdusir Spesies Tanaman </a:t>
            </a:r>
          </a:p>
        </p:txBody>
      </p:sp>
      <p:pic>
        <p:nvPicPr>
          <p:cNvPr id="8" name="Picture 5" descr="D:\Copy\CFES\Aik Bual\03. Monitoring and Reporting\1. ACTIVITY\AGROFORESTRY\PENANAMAN DAN PENYULAMAN\DOKUMENTASI FOTO\Planting activity_PV\IMG_9224.JPG"/>
          <p:cNvPicPr>
            <a:picLocks noChangeAspect="1" noChangeArrowheads="1"/>
          </p:cNvPicPr>
          <p:nvPr/>
        </p:nvPicPr>
        <p:blipFill>
          <a:blip r:embed="rId7"/>
          <a:srcRect/>
          <a:stretch>
            <a:fillRect/>
          </a:stretch>
        </p:blipFill>
        <p:spPr bwMode="auto">
          <a:xfrm>
            <a:off x="6137567" y="3474174"/>
            <a:ext cx="2420136" cy="1304137"/>
          </a:xfrm>
          <a:prstGeom prst="rect">
            <a:avLst/>
          </a:prstGeom>
          <a:noFill/>
        </p:spPr>
      </p:pic>
      <p:sp>
        <p:nvSpPr>
          <p:cNvPr id="9" name="TextBox 8"/>
          <p:cNvSpPr txBox="1"/>
          <p:nvPr/>
        </p:nvSpPr>
        <p:spPr>
          <a:xfrm>
            <a:off x="5850433" y="165288"/>
            <a:ext cx="2707271" cy="365806"/>
          </a:xfrm>
          <a:prstGeom prst="rect">
            <a:avLst/>
          </a:prstGeom>
          <a:noFill/>
        </p:spPr>
        <p:txBody>
          <a:bodyPr wrap="square" rtlCol="0">
            <a:spAutoFit/>
          </a:bodyPr>
          <a:lstStyle/>
          <a:p>
            <a:r>
              <a:rPr lang="en-US" sz="1777" i="1"/>
              <a:t>Skema Plan Vivo </a:t>
            </a:r>
          </a:p>
        </p:txBody>
      </p:sp>
      <p:graphicFrame>
        <p:nvGraphicFramePr>
          <p:cNvPr id="10" name="Table 9">
            <a:extLst>
              <a:ext uri="{FF2B5EF4-FFF2-40B4-BE49-F238E27FC236}">
                <a16:creationId xmlns:a16="http://schemas.microsoft.com/office/drawing/2014/main" id="{06040673-7E97-4582-AC17-B8B895F17584}"/>
              </a:ext>
            </a:extLst>
          </p:cNvPr>
          <p:cNvGraphicFramePr>
            <a:graphicFrameLocks noGrp="1"/>
          </p:cNvGraphicFramePr>
          <p:nvPr>
            <p:extLst>
              <p:ext uri="{D42A27DB-BD31-4B8C-83A1-F6EECF244321}">
                <p14:modId xmlns:p14="http://schemas.microsoft.com/office/powerpoint/2010/main" val="699852503"/>
              </p:ext>
            </p:extLst>
          </p:nvPr>
        </p:nvGraphicFramePr>
        <p:xfrm>
          <a:off x="511095" y="2219705"/>
          <a:ext cx="5149566" cy="2558606"/>
        </p:xfrm>
        <a:graphic>
          <a:graphicData uri="http://schemas.openxmlformats.org/drawingml/2006/table">
            <a:tbl>
              <a:tblPr firstRow="1" firstCol="1" bandRow="1"/>
              <a:tblGrid>
                <a:gridCol w="478588">
                  <a:extLst>
                    <a:ext uri="{9D8B030D-6E8A-4147-A177-3AD203B41FA5}">
                      <a16:colId xmlns:a16="http://schemas.microsoft.com/office/drawing/2014/main" val="20000"/>
                    </a:ext>
                  </a:extLst>
                </a:gridCol>
                <a:gridCol w="1958259">
                  <a:extLst>
                    <a:ext uri="{9D8B030D-6E8A-4147-A177-3AD203B41FA5}">
                      <a16:colId xmlns:a16="http://schemas.microsoft.com/office/drawing/2014/main" val="20001"/>
                    </a:ext>
                  </a:extLst>
                </a:gridCol>
                <a:gridCol w="1493520">
                  <a:extLst>
                    <a:ext uri="{9D8B030D-6E8A-4147-A177-3AD203B41FA5}">
                      <a16:colId xmlns:a16="http://schemas.microsoft.com/office/drawing/2014/main" val="20004"/>
                    </a:ext>
                  </a:extLst>
                </a:gridCol>
                <a:gridCol w="1219199">
                  <a:extLst>
                    <a:ext uri="{9D8B030D-6E8A-4147-A177-3AD203B41FA5}">
                      <a16:colId xmlns:a16="http://schemas.microsoft.com/office/drawing/2014/main" val="1137558692"/>
                    </a:ext>
                  </a:extLst>
                </a:gridCol>
              </a:tblGrid>
              <a:tr h="186055">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dirty="0">
                          <a:effectLst/>
                        </a:rPr>
                        <a:t>No</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Nama Latin  </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gn="r">
                        <a:lnSpc>
                          <a:spcPct val="115000"/>
                        </a:lnSpc>
                        <a:spcBef>
                          <a:spcPts val="0"/>
                        </a:spcBef>
                        <a:spcAft>
                          <a:spcPts val="0"/>
                        </a:spcAft>
                      </a:pPr>
                      <a:r>
                        <a:rPr lang="en-US" sz="1400">
                          <a:effectLst/>
                          <a:latin typeface="Calibri"/>
                          <a:ea typeface="Calibri"/>
                          <a:cs typeface="Times New Roman"/>
                        </a:rPr>
                        <a:t>Nama Tanaman </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US" sz="1400">
                          <a:solidFill>
                            <a:schemeClr val="bg1"/>
                          </a:solidFill>
                          <a:effectLst/>
                        </a:rPr>
                        <a:t>Jumlah (tan/ha)</a:t>
                      </a:r>
                      <a:endParaRPr lang="en-US" sz="1400">
                        <a:solidFill>
                          <a:schemeClr val="bg1"/>
                        </a:solidFill>
                        <a:effectLst/>
                        <a:latin typeface="Calibri"/>
                        <a:ea typeface="Calibri"/>
                        <a:cs typeface="Times New Roman"/>
                      </a:endParaRPr>
                    </a:p>
                    <a:p>
                      <a:pPr marL="0" marR="0" algn="r">
                        <a:lnSpc>
                          <a:spcPct val="115000"/>
                        </a:lnSpc>
                        <a:spcBef>
                          <a:spcPts val="0"/>
                        </a:spcBef>
                        <a:spcAft>
                          <a:spcPts val="0"/>
                        </a:spcAft>
                      </a:pPr>
                      <a:endParaRPr lang="en-US" sz="14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14478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1</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a:effectLst/>
                        </a:rPr>
                        <a:t>Annona muricata</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p>
                      <a:r>
                        <a:rPr lang="en-US"/>
                        <a:t>Sirsak </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a:effectLst/>
                        </a:rPr>
                        <a:t>29</a:t>
                      </a:r>
                      <a:endParaRPr lang="en-US" sz="14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10002"/>
                  </a:ext>
                </a:extLst>
              </a:tr>
              <a:tr h="13843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2</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dirty="0" err="1">
                          <a:effectLst/>
                        </a:rPr>
                        <a:t>Duabanga</a:t>
                      </a:r>
                      <a:r>
                        <a:rPr lang="en-GB" sz="1400" dirty="0">
                          <a:effectLst/>
                        </a:rPr>
                        <a:t> </a:t>
                      </a:r>
                      <a:r>
                        <a:rPr lang="en-GB" sz="1400" dirty="0" err="1">
                          <a:effectLst/>
                        </a:rPr>
                        <a:t>moluccana</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p>
                      <a:r>
                        <a:rPr lang="en-US"/>
                        <a:t>Benuang/Elar </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dirty="0">
                          <a:effectLst/>
                        </a:rPr>
                        <a:t>87</a:t>
                      </a:r>
                      <a:endParaRPr lang="en-US" sz="14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03"/>
                  </a:ext>
                </a:extLst>
              </a:tr>
              <a:tr h="13843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3</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dirty="0" err="1">
                          <a:effectLst/>
                        </a:rPr>
                        <a:t>Durio</a:t>
                      </a:r>
                      <a:r>
                        <a:rPr lang="en-GB" sz="1400" dirty="0">
                          <a:effectLst/>
                        </a:rPr>
                        <a:t> </a:t>
                      </a:r>
                      <a:r>
                        <a:rPr lang="en-GB" sz="1400" dirty="0" err="1">
                          <a:effectLst/>
                        </a:rPr>
                        <a:t>zibethinus</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p>
                      <a:r>
                        <a:rPr lang="en-US"/>
                        <a:t>Durian </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a:effectLst/>
                        </a:rPr>
                        <a:t>29</a:t>
                      </a:r>
                      <a:endParaRPr lang="en-US" sz="14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10004"/>
                  </a:ext>
                </a:extLst>
              </a:tr>
              <a:tr h="13843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4</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a:effectLst/>
                        </a:rPr>
                        <a:t>Garcinia mangostana</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p>
                      <a:r>
                        <a:rPr lang="en-US"/>
                        <a:t>Manggis </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a:effectLst/>
                        </a:rPr>
                        <a:t>58</a:t>
                      </a:r>
                      <a:endParaRPr lang="en-US" sz="14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05"/>
                  </a:ext>
                </a:extLst>
              </a:tr>
              <a:tr h="13843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5</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dirty="0" err="1">
                          <a:effectLst/>
                        </a:rPr>
                        <a:t>Lansium</a:t>
                      </a:r>
                      <a:r>
                        <a:rPr lang="en-GB" sz="1400" dirty="0">
                          <a:effectLst/>
                        </a:rPr>
                        <a:t> </a:t>
                      </a:r>
                      <a:r>
                        <a:rPr lang="en-GB" sz="1400" dirty="0" err="1">
                          <a:effectLst/>
                        </a:rPr>
                        <a:t>domesticum</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p>
                      <a:r>
                        <a:rPr lang="en-US"/>
                        <a:t>Langsat</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a:effectLst/>
                        </a:rPr>
                        <a:t>29</a:t>
                      </a:r>
                      <a:endParaRPr lang="en-US" sz="14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10006"/>
                  </a:ext>
                </a:extLst>
              </a:tr>
              <a:tr h="159385">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6</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a:effectLst/>
                        </a:rPr>
                        <a:t>Manilkara zapota</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p>
                      <a:r>
                        <a:rPr lang="en-US"/>
                        <a:t>Sawo manila </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a:effectLst/>
                        </a:rPr>
                        <a:t>29</a:t>
                      </a:r>
                      <a:endParaRPr lang="en-US" sz="14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07"/>
                  </a:ext>
                </a:extLst>
              </a:tr>
              <a:tr h="13843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nSpc>
                          <a:spcPct val="115000"/>
                        </a:lnSpc>
                        <a:spcBef>
                          <a:spcPts val="0"/>
                        </a:spcBef>
                        <a:spcAft>
                          <a:spcPts val="0"/>
                        </a:spcAft>
                      </a:pPr>
                      <a:r>
                        <a:rPr lang="en-GB" sz="1400">
                          <a:effectLst/>
                        </a:rPr>
                        <a:t>7</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nSpc>
                          <a:spcPct val="115000"/>
                        </a:lnSpc>
                        <a:spcBef>
                          <a:spcPts val="0"/>
                        </a:spcBef>
                        <a:spcAft>
                          <a:spcPts val="0"/>
                        </a:spcAft>
                      </a:pPr>
                      <a:r>
                        <a:rPr lang="en-GB" sz="1400">
                          <a:effectLst/>
                        </a:rPr>
                        <a:t>Persea americana</a:t>
                      </a:r>
                      <a:endParaRPr lang="en-US" sz="1400">
                        <a:effectLst/>
                        <a:latin typeface="Calibri"/>
                        <a:ea typeface="Calibri"/>
                        <a:cs typeface="Times New Roman"/>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p>
                      <a:r>
                        <a:rPr lang="en-US"/>
                        <a:t>Alpukat </a:t>
                      </a:r>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a:effectLst/>
                        </a:rPr>
                        <a:t>29</a:t>
                      </a:r>
                      <a:endParaRPr lang="en-US" sz="140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10008"/>
                  </a:ext>
                </a:extLst>
              </a:tr>
              <a:tr h="138430">
                <a:tc gridSpan="3">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algn="ctr">
                        <a:lnSpc>
                          <a:spcPct val="115000"/>
                        </a:lnSpc>
                        <a:spcBef>
                          <a:spcPts val="0"/>
                        </a:spcBef>
                        <a:spcAft>
                          <a:spcPts val="0"/>
                        </a:spcAft>
                      </a:pPr>
                      <a:r>
                        <a:rPr lang="en-GB" sz="1400" dirty="0">
                          <a:effectLst/>
                        </a:rPr>
                        <a:t>       Total</a:t>
                      </a:r>
                      <a:endParaRPr lang="en-US" sz="1400" dirty="0">
                        <a:effectLst/>
                        <a:latin typeface="Calibri"/>
                        <a:ea typeface="Calibri"/>
                        <a:cs typeface="Times New Roman"/>
                      </a:endParaRPr>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ID"/>
                    </a:p>
                  </a:txBody>
                  <a:tcPr marL="68580" marR="68580" marT="0" marB="0" anchor="ct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algn="ctr">
                        <a:lnSpc>
                          <a:spcPct val="115000"/>
                        </a:lnSpc>
                        <a:spcBef>
                          <a:spcPts val="0"/>
                        </a:spcBef>
                        <a:spcAft>
                          <a:spcPts val="0"/>
                        </a:spcAft>
                      </a:pPr>
                      <a:r>
                        <a:rPr lang="en-GB" sz="1400" dirty="0">
                          <a:effectLst/>
                        </a:rPr>
                        <a:t>290</a:t>
                      </a:r>
                      <a:endParaRPr lang="en-US" sz="14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012867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F6BA-DB51-4BDC-9B6C-C6004E798C4B}"/>
              </a:ext>
            </a:extLst>
          </p:cNvPr>
          <p:cNvSpPr>
            <a:spLocks noGrp="1"/>
          </p:cNvSpPr>
          <p:nvPr>
            <p:ph type="title"/>
          </p:nvPr>
        </p:nvSpPr>
        <p:spPr>
          <a:xfrm>
            <a:off x="281161" y="994027"/>
            <a:ext cx="4290839" cy="994172"/>
          </a:xfrm>
        </p:spPr>
        <p:txBody>
          <a:bodyPr>
            <a:normAutofit/>
          </a:bodyPr>
          <a:lstStyle/>
          <a:p>
            <a:r>
              <a:rPr lang="en-ID" sz="2400" dirty="0">
                <a:latin typeface="Cambria" panose="02040503050406030204" pitchFamily="18" charset="0"/>
                <a:ea typeface="Cambria" panose="02040503050406030204" pitchFamily="18" charset="0"/>
              </a:rPr>
              <a:t>PEMBAYARAN</a:t>
            </a:r>
            <a:br>
              <a:rPr lang="en-ID" sz="2400">
                <a:latin typeface="Cambria" panose="02040503050406030204" pitchFamily="18" charset="0"/>
                <a:ea typeface="Cambria" panose="02040503050406030204" pitchFamily="18" charset="0"/>
              </a:rPr>
            </a:br>
            <a:r>
              <a:rPr lang="en-ID" sz="2400">
                <a:latin typeface="Cambria" panose="02040503050406030204" pitchFamily="18" charset="0"/>
                <a:ea typeface="Cambria" panose="02040503050406030204" pitchFamily="18" charset="0"/>
              </a:rPr>
              <a:t>COMMUNITY CARBON FUND </a:t>
            </a:r>
            <a:endParaRPr lang="en-ID" sz="24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8714D777-EB58-4ECD-ACA5-C110A3A0BD57}"/>
              </a:ext>
            </a:extLst>
          </p:cNvPr>
          <p:cNvPicPr>
            <a:picLocks noChangeAspect="1"/>
          </p:cNvPicPr>
          <p:nvPr/>
        </p:nvPicPr>
        <p:blipFill>
          <a:blip r:embed="rId2"/>
          <a:stretch>
            <a:fillRect/>
          </a:stretch>
        </p:blipFill>
        <p:spPr>
          <a:xfrm>
            <a:off x="5548458" y="84055"/>
            <a:ext cx="3595542" cy="2130958"/>
          </a:xfrm>
          <a:prstGeom prst="rect">
            <a:avLst/>
          </a:prstGeom>
        </p:spPr>
      </p:pic>
      <p:pic>
        <p:nvPicPr>
          <p:cNvPr id="5" name="Picture 4">
            <a:extLst>
              <a:ext uri="{FF2B5EF4-FFF2-40B4-BE49-F238E27FC236}">
                <a16:creationId xmlns:a16="http://schemas.microsoft.com/office/drawing/2014/main" id="{AE577EC0-3297-48AD-B607-B83EFC3D5C97}"/>
              </a:ext>
            </a:extLst>
          </p:cNvPr>
          <p:cNvPicPr>
            <a:picLocks noChangeAspect="1"/>
          </p:cNvPicPr>
          <p:nvPr/>
        </p:nvPicPr>
        <p:blipFill rotWithShape="1">
          <a:blip r:embed="rId3"/>
          <a:srcRect l="5732" t="13441" r="8524" b="14225"/>
          <a:stretch/>
        </p:blipFill>
        <p:spPr>
          <a:xfrm>
            <a:off x="212581" y="1988199"/>
            <a:ext cx="6362700" cy="2050401"/>
          </a:xfrm>
          <a:prstGeom prst="rect">
            <a:avLst/>
          </a:prstGeom>
        </p:spPr>
      </p:pic>
      <p:sp>
        <p:nvSpPr>
          <p:cNvPr id="3" name="Rectangle: Rounded Corners 2">
            <a:extLst>
              <a:ext uri="{FF2B5EF4-FFF2-40B4-BE49-F238E27FC236}">
                <a16:creationId xmlns:a16="http://schemas.microsoft.com/office/drawing/2014/main" id="{BF813125-C4E0-4501-AFCF-B99F3ED72EC8}"/>
              </a:ext>
            </a:extLst>
          </p:cNvPr>
          <p:cNvSpPr/>
          <p:nvPr/>
        </p:nvSpPr>
        <p:spPr>
          <a:xfrm>
            <a:off x="2255520" y="4236720"/>
            <a:ext cx="3595542" cy="58674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TOTAL CCF SELAMA 3 TAHUN (2015-2017)  </a:t>
            </a:r>
          </a:p>
          <a:p>
            <a:pPr algn="ctr"/>
            <a:r>
              <a:rPr lang="en-US" sz="1200"/>
              <a:t>IDR 389.850.000</a:t>
            </a:r>
            <a:endParaRPr lang="en-ID" sz="1200"/>
          </a:p>
        </p:txBody>
      </p:sp>
    </p:spTree>
    <p:extLst>
      <p:ext uri="{BB962C8B-B14F-4D97-AF65-F5344CB8AC3E}">
        <p14:creationId xmlns:p14="http://schemas.microsoft.com/office/powerpoint/2010/main" val="95057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8591-E180-4BE9-8A50-53C57CAF9A51}"/>
              </a:ext>
            </a:extLst>
          </p:cNvPr>
          <p:cNvSpPr>
            <a:spLocks noGrp="1"/>
          </p:cNvSpPr>
          <p:nvPr>
            <p:ph type="title"/>
          </p:nvPr>
        </p:nvSpPr>
        <p:spPr>
          <a:xfrm>
            <a:off x="628650" y="708660"/>
            <a:ext cx="7886700" cy="636168"/>
          </a:xfrm>
        </p:spPr>
        <p:txBody>
          <a:bodyPr>
            <a:normAutofit/>
          </a:bodyPr>
          <a:lstStyle/>
          <a:p>
            <a:r>
              <a:rPr lang="en-US" dirty="0">
                <a:solidFill>
                  <a:srgbClr val="0070C0"/>
                </a:solidFill>
              </a:rPr>
              <a:t>PENUTUP </a:t>
            </a:r>
            <a:r>
              <a:rPr lang="en-US" sz="2000" dirty="0">
                <a:solidFill>
                  <a:srgbClr val="0070C0"/>
                </a:solidFill>
              </a:rPr>
              <a:t>(Pelajaran </a:t>
            </a:r>
            <a:r>
              <a:rPr lang="en-US" sz="2000" dirty="0" err="1">
                <a:solidFill>
                  <a:srgbClr val="0070C0"/>
                </a:solidFill>
              </a:rPr>
              <a:t>Penting</a:t>
            </a:r>
            <a:r>
              <a:rPr lang="en-US" sz="2000" dirty="0">
                <a:solidFill>
                  <a:srgbClr val="0070C0"/>
                </a:solidFill>
              </a:rPr>
              <a:t>) </a:t>
            </a:r>
            <a:endParaRPr lang="en-ID" sz="2000" dirty="0">
              <a:solidFill>
                <a:srgbClr val="0070C0"/>
              </a:solidFill>
            </a:endParaRPr>
          </a:p>
        </p:txBody>
      </p:sp>
      <p:graphicFrame>
        <p:nvGraphicFramePr>
          <p:cNvPr id="26" name="Content Placeholder 2">
            <a:extLst>
              <a:ext uri="{FF2B5EF4-FFF2-40B4-BE49-F238E27FC236}">
                <a16:creationId xmlns:a16="http://schemas.microsoft.com/office/drawing/2014/main" id="{2A6596CA-6104-41A9-A7C5-111D7785378F}"/>
              </a:ext>
            </a:extLst>
          </p:cNvPr>
          <p:cNvGraphicFramePr>
            <a:graphicFrameLocks noGrp="1"/>
          </p:cNvGraphicFramePr>
          <p:nvPr>
            <p:ph idx="1"/>
            <p:extLst>
              <p:ext uri="{D42A27DB-BD31-4B8C-83A1-F6EECF244321}">
                <p14:modId xmlns:p14="http://schemas.microsoft.com/office/powerpoint/2010/main" val="2196224773"/>
              </p:ext>
            </p:extLst>
          </p:nvPr>
        </p:nvGraphicFramePr>
        <p:xfrm>
          <a:off x="628650" y="1711174"/>
          <a:ext cx="7886700" cy="2954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3208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pic>
        <p:nvPicPr>
          <p:cNvPr id="865" name="Google Shape;865;p69"/>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866" name="Google Shape;866;p69"/>
          <p:cNvPicPr preferRelativeResize="0"/>
          <p:nvPr/>
        </p:nvPicPr>
        <p:blipFill rotWithShape="1">
          <a:blip r:embed="rId4">
            <a:alphaModFix/>
          </a:blip>
          <a:srcRect l="35438"/>
          <a:stretch/>
        </p:blipFill>
        <p:spPr>
          <a:xfrm flipH="1">
            <a:off x="0" y="0"/>
            <a:ext cx="7028050" cy="5143499"/>
          </a:xfrm>
          <a:prstGeom prst="rect">
            <a:avLst/>
          </a:prstGeom>
          <a:noFill/>
          <a:ln>
            <a:noFill/>
          </a:ln>
        </p:spPr>
      </p:pic>
      <p:sp>
        <p:nvSpPr>
          <p:cNvPr id="867" name="Google Shape;867;p69"/>
          <p:cNvSpPr txBox="1">
            <a:spLocks noGrp="1"/>
          </p:cNvSpPr>
          <p:nvPr>
            <p:ph type="ctrTitle"/>
          </p:nvPr>
        </p:nvSpPr>
        <p:spPr>
          <a:xfrm>
            <a:off x="356129" y="548332"/>
            <a:ext cx="3155100" cy="99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t>Terima Kasih</a:t>
            </a:r>
            <a:endParaRPr sz="3200" dirty="0"/>
          </a:p>
        </p:txBody>
      </p:sp>
      <p:sp>
        <p:nvSpPr>
          <p:cNvPr id="868" name="Google Shape;868;p69"/>
          <p:cNvSpPr txBox="1">
            <a:spLocks noGrp="1"/>
          </p:cNvSpPr>
          <p:nvPr>
            <p:ph type="subTitle" idx="1"/>
          </p:nvPr>
        </p:nvSpPr>
        <p:spPr>
          <a:xfrm>
            <a:off x="209728" y="1750120"/>
            <a:ext cx="3162600" cy="91721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400" b="1" dirty="0"/>
          </a:p>
          <a:p>
            <a:pPr marL="0" lvl="0" indent="0" algn="ctr" rtl="0">
              <a:spcBef>
                <a:spcPts val="0"/>
              </a:spcBef>
              <a:spcAft>
                <a:spcPts val="0"/>
              </a:spcAft>
              <a:buClr>
                <a:schemeClr val="dk1"/>
              </a:buClr>
              <a:buSzPts val="1100"/>
              <a:buFont typeface="Arial"/>
              <a:buNone/>
            </a:pPr>
            <a:r>
              <a:rPr lang="en-US" sz="1400" b="1" dirty="0"/>
              <a:t>WEBSITE</a:t>
            </a:r>
          </a:p>
          <a:p>
            <a:pPr marL="0" lvl="0" indent="0" algn="ctr" rtl="0">
              <a:spcBef>
                <a:spcPts val="0"/>
              </a:spcBef>
              <a:spcAft>
                <a:spcPts val="0"/>
              </a:spcAft>
              <a:buClr>
                <a:schemeClr val="dk1"/>
              </a:buClr>
              <a:buSzPts val="1100"/>
              <a:buFont typeface="Arial"/>
              <a:buNone/>
            </a:pPr>
            <a:r>
              <a:rPr lang="en-ID" sz="1400" dirty="0"/>
              <a:t>https://markumgitu.com/</a:t>
            </a:r>
            <a:endParaRPr sz="1400" dirty="0"/>
          </a:p>
        </p:txBody>
      </p:sp>
      <p:sp>
        <p:nvSpPr>
          <p:cNvPr id="869" name="Google Shape;869;p69"/>
          <p:cNvSpPr txBox="1">
            <a:spLocks noGrp="1"/>
          </p:cNvSpPr>
          <p:nvPr>
            <p:ph type="subTitle" idx="2"/>
          </p:nvPr>
        </p:nvSpPr>
        <p:spPr>
          <a:xfrm>
            <a:off x="405549" y="3086173"/>
            <a:ext cx="2966779" cy="603504"/>
          </a:xfrm>
          <a:prstGeom prst="rect">
            <a:avLst/>
          </a:prstGeom>
        </p:spPr>
        <p:txBody>
          <a:bodyPr spcFirstLastPara="1" wrap="square" lIns="91425" tIns="91425" rIns="91425" bIns="91425" anchor="ctr" anchorCtr="0">
            <a:noAutofit/>
          </a:bodyPr>
          <a:lstStyle/>
          <a:p>
            <a:pPr marL="0" lvl="0" indent="0" algn="ctr" rtl="0">
              <a:spcBef>
                <a:spcPts val="300"/>
              </a:spcBef>
              <a:spcAft>
                <a:spcPts val="1200"/>
              </a:spcAft>
              <a:buNone/>
            </a:pPr>
            <a:r>
              <a:rPr lang="en" sz="1400" dirty="0">
                <a:solidFill>
                  <a:srgbClr val="0070C0"/>
                </a:solidFill>
              </a:rPr>
              <a:t>Email: </a:t>
            </a:r>
            <a:r>
              <a:rPr lang="en-ID" sz="1400" dirty="0">
                <a:solidFill>
                  <a:srgbClr val="434343"/>
                </a:solidFill>
                <a:hlinkClick r:id="rId5">
                  <a:extLst>
                    <a:ext uri="{A12FA001-AC4F-418D-AE19-62706E023703}">
                      <ahyp:hlinkClr xmlns:ahyp="http://schemas.microsoft.com/office/drawing/2018/hyperlinkcolor" val="tx"/>
                    </a:ext>
                  </a:extLst>
                </a:hlinkClick>
              </a:rPr>
              <a:t>m</a:t>
            </a:r>
            <a:r>
              <a:rPr lang="en" sz="1400" dirty="0">
                <a:solidFill>
                  <a:srgbClr val="0070C0"/>
                </a:solidFill>
                <a:hlinkClick r:id="rId5">
                  <a:extLst>
                    <a:ext uri="{A12FA001-AC4F-418D-AE19-62706E023703}">
                      <ahyp:hlinkClr xmlns:ahyp="http://schemas.microsoft.com/office/drawing/2018/hyperlinkcolor" val="tx"/>
                    </a:ext>
                  </a:extLst>
                </a:hlinkClick>
              </a:rPr>
              <a:t>arkum.exp@gmail.com</a:t>
            </a:r>
            <a:r>
              <a:rPr lang="en" sz="1400" dirty="0">
                <a:solidFill>
                  <a:srgbClr val="0070C0"/>
                </a:solidFill>
              </a:rPr>
              <a:t> </a:t>
            </a:r>
          </a:p>
        </p:txBody>
      </p:sp>
      <p:sp>
        <p:nvSpPr>
          <p:cNvPr id="870" name="Google Shape;870;p69"/>
          <p:cNvSpPr/>
          <p:nvPr/>
        </p:nvSpPr>
        <p:spPr>
          <a:xfrm>
            <a:off x="1493005" y="3074386"/>
            <a:ext cx="345674" cy="346056"/>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1" name="Google Shape;871;p69"/>
          <p:cNvGrpSpPr/>
          <p:nvPr/>
        </p:nvGrpSpPr>
        <p:grpSpPr>
          <a:xfrm>
            <a:off x="1942477" y="3074577"/>
            <a:ext cx="346056" cy="345674"/>
            <a:chOff x="3303268" y="3817349"/>
            <a:chExt cx="346056" cy="345674"/>
          </a:xfrm>
        </p:grpSpPr>
        <p:sp>
          <p:nvSpPr>
            <p:cNvPr id="872" name="Google Shape;872;p69"/>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69"/>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69"/>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69"/>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06F4CA99-2A0F-4B6D-AAD0-8F558358732C}"/>
              </a:ext>
            </a:extLst>
          </p:cNvPr>
          <p:cNvSpPr txBox="1"/>
          <p:nvPr/>
        </p:nvSpPr>
        <p:spPr>
          <a:xfrm>
            <a:off x="450289" y="3789432"/>
            <a:ext cx="2966779" cy="800219"/>
          </a:xfrm>
          <a:prstGeom prst="rect">
            <a:avLst/>
          </a:prstGeom>
          <a:noFill/>
        </p:spPr>
        <p:txBody>
          <a:bodyPr wrap="square" rtlCol="0">
            <a:spAutoFit/>
          </a:bodyPr>
          <a:lstStyle/>
          <a:p>
            <a:pPr algn="ctr"/>
            <a:r>
              <a:rPr lang="en-US" sz="1200" dirty="0" err="1"/>
              <a:t>Materi</a:t>
            </a:r>
            <a:r>
              <a:rPr lang="en-US" sz="1200" dirty="0"/>
              <a:t> </a:t>
            </a:r>
            <a:r>
              <a:rPr lang="en-US" sz="1200" dirty="0" err="1"/>
              <a:t>presentasi</a:t>
            </a:r>
            <a:r>
              <a:rPr lang="en-US" sz="1200" dirty="0"/>
              <a:t> </a:t>
            </a:r>
            <a:r>
              <a:rPr lang="en-US" sz="1200" dirty="0" err="1"/>
              <a:t>ini</a:t>
            </a:r>
            <a:r>
              <a:rPr lang="en-US" sz="1200" dirty="0"/>
              <a:t> </a:t>
            </a:r>
            <a:r>
              <a:rPr lang="en-US" sz="1200" dirty="0" err="1"/>
              <a:t>dapat</a:t>
            </a:r>
            <a:r>
              <a:rPr lang="en-US" sz="1200" dirty="0"/>
              <a:t> </a:t>
            </a:r>
            <a:r>
              <a:rPr lang="en-US" sz="1200" dirty="0" err="1"/>
              <a:t>didownload</a:t>
            </a:r>
            <a:r>
              <a:rPr lang="en-US" sz="1200" dirty="0"/>
              <a:t> </a:t>
            </a:r>
            <a:r>
              <a:rPr lang="en-US" sz="1200" dirty="0" err="1"/>
              <a:t>melalui</a:t>
            </a:r>
            <a:r>
              <a:rPr lang="en-US" sz="1200" dirty="0"/>
              <a:t> link </a:t>
            </a:r>
            <a:r>
              <a:rPr lang="en-US" sz="1200" dirty="0" err="1"/>
              <a:t>berikut</a:t>
            </a:r>
            <a:r>
              <a:rPr lang="en-US" sz="1200" dirty="0"/>
              <a:t>:</a:t>
            </a:r>
          </a:p>
          <a:p>
            <a:pPr algn="ctr"/>
            <a:r>
              <a:rPr lang="en-ID" sz="1100" dirty="0">
                <a:solidFill>
                  <a:srgbClr val="0070C0"/>
                </a:solidFill>
                <a:hlinkClick r:id="rId6">
                  <a:extLst>
                    <a:ext uri="{A12FA001-AC4F-418D-AE19-62706E023703}">
                      <ahyp:hlinkClr xmlns:ahyp="http://schemas.microsoft.com/office/drawing/2018/hyperlinkcolor" val="tx"/>
                    </a:ext>
                  </a:extLst>
                </a:hlinkClick>
              </a:rPr>
              <a:t>https://markumgitu.com/perkuliah/materi-presentasi/</a:t>
            </a:r>
            <a:r>
              <a:rPr lang="en-ID" sz="1100" dirty="0">
                <a:solidFill>
                  <a:srgbClr val="0070C0"/>
                </a:solidFill>
              </a:rPr>
              <a:t> </a:t>
            </a:r>
          </a:p>
        </p:txBody>
      </p:sp>
      <p:pic>
        <p:nvPicPr>
          <p:cNvPr id="4" name="Picture 3">
            <a:extLst>
              <a:ext uri="{FF2B5EF4-FFF2-40B4-BE49-F238E27FC236}">
                <a16:creationId xmlns:a16="http://schemas.microsoft.com/office/drawing/2014/main" id="{622D07FB-4510-4245-B49A-105EB09B9F91}"/>
              </a:ext>
            </a:extLst>
          </p:cNvPr>
          <p:cNvPicPr>
            <a:picLocks noChangeAspect="1"/>
          </p:cNvPicPr>
          <p:nvPr/>
        </p:nvPicPr>
        <p:blipFill>
          <a:blip r:embed="rId7"/>
          <a:stretch>
            <a:fillRect/>
          </a:stretch>
        </p:blipFill>
        <p:spPr>
          <a:xfrm flipV="1">
            <a:off x="1512850" y="1471942"/>
            <a:ext cx="556354" cy="556354"/>
          </a:xfrm>
          <a:prstGeom prst="rect">
            <a:avLst/>
          </a:prstGeom>
        </p:spPr>
      </p:pic>
    </p:spTree>
  </p:cSld>
  <p:clrMapOvr>
    <a:masterClrMapping/>
  </p:clrMapOvr>
</p:sld>
</file>

<file path=ppt/theme/theme1.xml><?xml version="1.0" encoding="utf-8"?>
<a:theme xmlns:a="http://schemas.openxmlformats.org/drawingml/2006/main" name="Engineering Project Proposal by Slidesgo">
  <a:themeElements>
    <a:clrScheme name="Simple Light">
      <a:dk1>
        <a:srgbClr val="434343"/>
      </a:dk1>
      <a:lt1>
        <a:srgbClr val="FFFFFF"/>
      </a:lt1>
      <a:dk2>
        <a:srgbClr val="595959"/>
      </a:dk2>
      <a:lt2>
        <a:srgbClr val="EEEEEE"/>
      </a:lt2>
      <a:accent1>
        <a:srgbClr val="387771"/>
      </a:accent1>
      <a:accent2>
        <a:srgbClr val="212121"/>
      </a:accent2>
      <a:accent3>
        <a:srgbClr val="9ECFCB"/>
      </a:accent3>
      <a:accent4>
        <a:srgbClr val="289C91"/>
      </a:accent4>
      <a:accent5>
        <a:srgbClr val="619792"/>
      </a:accent5>
      <a:accent6>
        <a:srgbClr val="384C4B"/>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TotalTime>
  <Words>1537</Words>
  <Application>Microsoft Office PowerPoint</Application>
  <PresentationFormat>On-screen Show (16:9)</PresentationFormat>
  <Paragraphs>290</Paragraphs>
  <Slides>27</Slides>
  <Notes>14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Livvic</vt:lpstr>
      <vt:lpstr>Roboto</vt:lpstr>
      <vt:lpstr>Arial</vt:lpstr>
      <vt:lpstr>Tahoma</vt:lpstr>
      <vt:lpstr>Cambria</vt:lpstr>
      <vt:lpstr>Arial Rounded MT Bold</vt:lpstr>
      <vt:lpstr>Fira Sans Extra Condensed Medium</vt:lpstr>
      <vt:lpstr>Calibri</vt:lpstr>
      <vt:lpstr>Adobe Caslon Pro Bold</vt:lpstr>
      <vt:lpstr>Anaheim</vt:lpstr>
      <vt:lpstr>Catamaran Light</vt:lpstr>
      <vt:lpstr>Catamaran Medium</vt:lpstr>
      <vt:lpstr>Engineering Project Proposal by Slidesgo</vt:lpstr>
      <vt:lpstr>   EKONOMI SUMBER DAYA HUTAN (ESDH)  INVESTASI DAN JASA LINGKUNGAN  </vt:lpstr>
      <vt:lpstr>MATERI KULIAH</vt:lpstr>
      <vt:lpstr>PENGERTIAN INVESTASI </vt:lpstr>
      <vt:lpstr>KOMPONEN INVESTASI </vt:lpstr>
      <vt:lpstr>BIAYA DAN  INVESTASI</vt:lpstr>
      <vt:lpstr>JASA LINGKUNGAN SUMBER DAYA HUTAN </vt:lpstr>
      <vt:lpstr>Sharing Praktik Jasa Lingkungan di NTB</vt:lpstr>
      <vt:lpstr>1. SHARING PENGELOLAAN HKm WANAGIRI  </vt:lpstr>
      <vt:lpstr>HKm Swagrtha-Arthagiri</vt:lpstr>
      <vt:lpstr>APA YANG MENARIK TENTANG HKm SWAGORTHA ? </vt:lpstr>
      <vt:lpstr>DAMPAK </vt:lpstr>
      <vt:lpstr>2  SHARING PROGRAM JASA LINGKUNGAN (PES) DI LOMBOK</vt:lpstr>
      <vt:lpstr>PRINSIP PENGELOLAAN JASA LINGKUNGAN </vt:lpstr>
      <vt:lpstr>1 ADA REGULASI </vt:lpstr>
      <vt:lpstr>2. ADA SUMBER PENDANAAN</vt:lpstr>
      <vt:lpstr>3. ADA KELEMBAGAAN INSTITUSI MULTI PIHAK (IMP)</vt:lpstr>
      <vt:lpstr>PowerPoint Presentation</vt:lpstr>
      <vt:lpstr>BAGAIMANA KONDISI JASLING SAAT INI</vt:lpstr>
      <vt:lpstr>3. SHARING PROGRAM COMMUNITY CARBON FUND (CCF)</vt:lpstr>
      <vt:lpstr>PowerPoint Presentation</vt:lpstr>
      <vt:lpstr>HKm di Aik  Bual</vt:lpstr>
      <vt:lpstr>APA ITU CCF  ?</vt:lpstr>
      <vt:lpstr>SKENARIO PENINGKATAN KARBON TERSIMPAN</vt:lpstr>
      <vt:lpstr>COMMUNITY CARBON FUND </vt:lpstr>
      <vt:lpstr>PEMBAYARAN COMMUNITY CARBON FUND </vt:lpstr>
      <vt:lpstr>PENUTUP (Pelajaran Penting) </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FORDAS-LH PROVINSI NTB   SHARING PROGRAM DAN BEST PRACTICES</dc:title>
  <dc:creator>DELL 2021</dc:creator>
  <cp:lastModifiedBy>Markum</cp:lastModifiedBy>
  <cp:revision>47</cp:revision>
  <dcterms:modified xsi:type="dcterms:W3CDTF">2025-03-10T13:17:29Z</dcterms:modified>
</cp:coreProperties>
</file>